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y="6858000" cx="12192000"/>
  <p:notesSz cx="6797675" cy="9926625"/>
  <p:embeddedFontLst>
    <p:embeddedFont>
      <p:font typeface="Roboto"/>
      <p:regular r:id="rId22"/>
      <p:bold r:id="rId23"/>
      <p:italic r:id="rId24"/>
      <p:boldItalic r:id="rId2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font" Target="fonts/Roboto-regular.fntdata"/><Relationship Id="rId21" Type="http://schemas.openxmlformats.org/officeDocument/2006/relationships/slide" Target="slides/slide17.xml"/><Relationship Id="rId24" Type="http://schemas.openxmlformats.org/officeDocument/2006/relationships/font" Target="fonts/Roboto-italic.fntdata"/><Relationship Id="rId23" Type="http://schemas.openxmlformats.org/officeDocument/2006/relationships/font" Target="fonts/Roboto-bold.fntdata"/><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5" Type="http://schemas.openxmlformats.org/officeDocument/2006/relationships/font" Target="fonts/Roboto-boldItalic.fnt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79750" y="4715125"/>
            <a:ext cx="5438125" cy="4466975"/>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p1:notes"/>
          <p:cNvSpPr txBox="1"/>
          <p:nvPr>
            <p:ph idx="1" type="body"/>
          </p:nvPr>
        </p:nvSpPr>
        <p:spPr>
          <a:xfrm>
            <a:off x="679750" y="4715125"/>
            <a:ext cx="5438125" cy="44669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71" name="Google Shape;71;p1:notes"/>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10:notes"/>
          <p:cNvSpPr txBox="1"/>
          <p:nvPr>
            <p:ph idx="1" type="body"/>
          </p:nvPr>
        </p:nvSpPr>
        <p:spPr>
          <a:xfrm>
            <a:off x="679750" y="4715125"/>
            <a:ext cx="5438125" cy="44669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4" name="Google Shape;124;p10:notes"/>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11:notes"/>
          <p:cNvSpPr txBox="1"/>
          <p:nvPr>
            <p:ph idx="1" type="body"/>
          </p:nvPr>
        </p:nvSpPr>
        <p:spPr>
          <a:xfrm>
            <a:off x="679750" y="4715125"/>
            <a:ext cx="5438100" cy="44670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0" name="Google Shape;130;p11:notes"/>
          <p:cNvSpPr/>
          <p:nvPr>
            <p:ph idx="2" type="sldImg"/>
          </p:nvPr>
        </p:nvSpPr>
        <p:spPr>
          <a:xfrm>
            <a:off x="1133150" y="744475"/>
            <a:ext cx="4532100" cy="37224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12:notes"/>
          <p:cNvSpPr txBox="1"/>
          <p:nvPr>
            <p:ph idx="1" type="body"/>
          </p:nvPr>
        </p:nvSpPr>
        <p:spPr>
          <a:xfrm>
            <a:off x="679750" y="4715125"/>
            <a:ext cx="5438100" cy="44670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6" name="Google Shape;136;p12:notes"/>
          <p:cNvSpPr/>
          <p:nvPr>
            <p:ph idx="2" type="sldImg"/>
          </p:nvPr>
        </p:nvSpPr>
        <p:spPr>
          <a:xfrm>
            <a:off x="1133150" y="744475"/>
            <a:ext cx="4532100" cy="37224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13:notes"/>
          <p:cNvSpPr txBox="1"/>
          <p:nvPr>
            <p:ph idx="1" type="body"/>
          </p:nvPr>
        </p:nvSpPr>
        <p:spPr>
          <a:xfrm>
            <a:off x="679750" y="4715125"/>
            <a:ext cx="5438125" cy="44669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2" name="Google Shape;142;p13:notes"/>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14:notes"/>
          <p:cNvSpPr txBox="1"/>
          <p:nvPr>
            <p:ph idx="1" type="body"/>
          </p:nvPr>
        </p:nvSpPr>
        <p:spPr>
          <a:xfrm>
            <a:off x="679750" y="4715125"/>
            <a:ext cx="5438125" cy="44669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8" name="Google Shape;148;p14:notes"/>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1" name="Shape 151"/>
        <p:cNvGrpSpPr/>
        <p:nvPr/>
      </p:nvGrpSpPr>
      <p:grpSpPr>
        <a:xfrm>
          <a:off x="0" y="0"/>
          <a:ext cx="0" cy="0"/>
          <a:chOff x="0" y="0"/>
          <a:chExt cx="0" cy="0"/>
        </a:xfrm>
      </p:grpSpPr>
      <p:sp>
        <p:nvSpPr>
          <p:cNvPr id="152" name="Google Shape;152;p15:notes"/>
          <p:cNvSpPr txBox="1"/>
          <p:nvPr>
            <p:ph idx="1" type="body"/>
          </p:nvPr>
        </p:nvSpPr>
        <p:spPr>
          <a:xfrm>
            <a:off x="679750" y="4715125"/>
            <a:ext cx="5438125" cy="44669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3" name="Google Shape;153;p15:notes"/>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16:notes"/>
          <p:cNvSpPr txBox="1"/>
          <p:nvPr>
            <p:ph idx="1" type="body"/>
          </p:nvPr>
        </p:nvSpPr>
        <p:spPr>
          <a:xfrm>
            <a:off x="679750" y="4715125"/>
            <a:ext cx="5438125" cy="44669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59" name="Google Shape;159;p16:notes"/>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17:notes"/>
          <p:cNvSpPr/>
          <p:nvPr>
            <p:ph idx="2" type="sldImg"/>
          </p:nvPr>
        </p:nvSpPr>
        <p:spPr>
          <a:xfrm>
            <a:off x="1133150" y="744475"/>
            <a:ext cx="4532100" cy="37224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65" name="Google Shape;165;p17:notes"/>
          <p:cNvSpPr txBox="1"/>
          <p:nvPr>
            <p:ph idx="1" type="body"/>
          </p:nvPr>
        </p:nvSpPr>
        <p:spPr>
          <a:xfrm>
            <a:off x="679750" y="4715125"/>
            <a:ext cx="5438100" cy="44670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2:notes"/>
          <p:cNvSpPr txBox="1"/>
          <p:nvPr>
            <p:ph idx="1" type="body"/>
          </p:nvPr>
        </p:nvSpPr>
        <p:spPr>
          <a:xfrm>
            <a:off x="679750" y="4715125"/>
            <a:ext cx="5438125" cy="44669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77" name="Google Shape;77;p2:notes"/>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3:notes"/>
          <p:cNvSpPr txBox="1"/>
          <p:nvPr>
            <p:ph idx="1" type="body"/>
          </p:nvPr>
        </p:nvSpPr>
        <p:spPr>
          <a:xfrm>
            <a:off x="679750" y="4715125"/>
            <a:ext cx="5438125" cy="44669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3" name="Google Shape;83;p3:notes"/>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4:notes"/>
          <p:cNvSpPr txBox="1"/>
          <p:nvPr>
            <p:ph idx="1" type="body"/>
          </p:nvPr>
        </p:nvSpPr>
        <p:spPr>
          <a:xfrm>
            <a:off x="679750" y="4715125"/>
            <a:ext cx="5438125" cy="44669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9" name="Google Shape;89;p4:notes"/>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5:notes"/>
          <p:cNvSpPr/>
          <p:nvPr>
            <p:ph idx="2" type="sldImg"/>
          </p:nvPr>
        </p:nvSpPr>
        <p:spPr>
          <a:xfrm>
            <a:off x="1133150" y="744475"/>
            <a:ext cx="4532100" cy="37224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4" name="Google Shape;94;p5:notes"/>
          <p:cNvSpPr txBox="1"/>
          <p:nvPr>
            <p:ph idx="1" type="body"/>
          </p:nvPr>
        </p:nvSpPr>
        <p:spPr>
          <a:xfrm>
            <a:off x="679750" y="4715125"/>
            <a:ext cx="5438100" cy="44670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6:notes"/>
          <p:cNvSpPr/>
          <p:nvPr>
            <p:ph idx="2" type="sldImg"/>
          </p:nvPr>
        </p:nvSpPr>
        <p:spPr>
          <a:xfrm>
            <a:off x="1133150" y="744475"/>
            <a:ext cx="4532100" cy="37224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0" name="Google Shape;100;p6:notes"/>
          <p:cNvSpPr txBox="1"/>
          <p:nvPr>
            <p:ph idx="1" type="body"/>
          </p:nvPr>
        </p:nvSpPr>
        <p:spPr>
          <a:xfrm>
            <a:off x="679750" y="4715125"/>
            <a:ext cx="5438100" cy="44670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7:notes"/>
          <p:cNvSpPr txBox="1"/>
          <p:nvPr>
            <p:ph idx="1" type="body"/>
          </p:nvPr>
        </p:nvSpPr>
        <p:spPr>
          <a:xfrm>
            <a:off x="679750" y="4715125"/>
            <a:ext cx="5438125" cy="44669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6" name="Google Shape;106;p7:notes"/>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8:notes"/>
          <p:cNvSpPr txBox="1"/>
          <p:nvPr>
            <p:ph idx="1" type="body"/>
          </p:nvPr>
        </p:nvSpPr>
        <p:spPr>
          <a:xfrm>
            <a:off x="679750" y="4715125"/>
            <a:ext cx="5438125" cy="44669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2" name="Google Shape;112;p8:notes"/>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9:notes"/>
          <p:cNvSpPr txBox="1"/>
          <p:nvPr>
            <p:ph idx="1" type="body"/>
          </p:nvPr>
        </p:nvSpPr>
        <p:spPr>
          <a:xfrm>
            <a:off x="679750" y="4715125"/>
            <a:ext cx="5438125" cy="4466975"/>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8" name="Google Shape;118;p9:notes"/>
          <p:cNvSpPr/>
          <p:nvPr>
            <p:ph idx="2" type="sldImg"/>
          </p:nvPr>
        </p:nvSpPr>
        <p:spPr>
          <a:xfrm>
            <a:off x="1133150" y="744475"/>
            <a:ext cx="4532000" cy="3722475"/>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flipH="1">
            <a:off x="10995300" y="5661233"/>
            <a:ext cx="1196700" cy="1196700"/>
          </a:xfrm>
          <a:prstGeom prst="rtTriangle">
            <a:avLst/>
          </a:prstGeom>
          <a:solidFill>
            <a:schemeClr val="lt1"/>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2"/>
          <p:cNvSpPr/>
          <p:nvPr/>
        </p:nvSpPr>
        <p:spPr>
          <a:xfrm flipH="1">
            <a:off x="10995300" y="5661167"/>
            <a:ext cx="1196700" cy="1196700"/>
          </a:xfrm>
          <a:prstGeom prst="round1Rect">
            <a:avLst>
              <a:gd fmla="val 16667" name="adj"/>
            </a:avLst>
          </a:prstGeom>
          <a:solidFill>
            <a:schemeClr val="lt1">
              <a:alpha val="67450"/>
            </a:schemeClr>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2"/>
          <p:cNvSpPr txBox="1"/>
          <p:nvPr>
            <p:ph type="ctrTitle"/>
          </p:nvPr>
        </p:nvSpPr>
        <p:spPr>
          <a:xfrm>
            <a:off x="520700" y="2425700"/>
            <a:ext cx="10962900" cy="1244700"/>
          </a:xfrm>
          <a:prstGeom prst="rect">
            <a:avLst/>
          </a:prstGeom>
          <a:noFill/>
          <a:ln>
            <a:noFill/>
          </a:ln>
        </p:spPr>
        <p:txBody>
          <a:bodyPr anchorCtr="0" anchor="b" bIns="121900" lIns="121900" spcFirstLastPara="1" rIns="121900" wrap="square" tIns="121900">
            <a:normAutofit/>
          </a:bodyPr>
          <a:lstStyle>
            <a:lvl1pPr lvl="0" algn="l">
              <a:lnSpc>
                <a:spcPct val="100000"/>
              </a:lnSpc>
              <a:spcBef>
                <a:spcPts val="0"/>
              </a:spcBef>
              <a:spcAft>
                <a:spcPts val="0"/>
              </a:spcAft>
              <a:buSzPts val="6400"/>
              <a:buNone/>
              <a:defRPr sz="6400"/>
            </a:lvl1pPr>
            <a:lvl2pPr lvl="1" algn="l">
              <a:lnSpc>
                <a:spcPct val="100000"/>
              </a:lnSpc>
              <a:spcBef>
                <a:spcPts val="0"/>
              </a:spcBef>
              <a:spcAft>
                <a:spcPts val="0"/>
              </a:spcAft>
              <a:buSzPts val="6400"/>
              <a:buNone/>
              <a:defRPr sz="6400"/>
            </a:lvl2pPr>
            <a:lvl3pPr lvl="2" algn="l">
              <a:lnSpc>
                <a:spcPct val="100000"/>
              </a:lnSpc>
              <a:spcBef>
                <a:spcPts val="0"/>
              </a:spcBef>
              <a:spcAft>
                <a:spcPts val="0"/>
              </a:spcAft>
              <a:buSzPts val="6400"/>
              <a:buNone/>
              <a:defRPr sz="6400"/>
            </a:lvl3pPr>
            <a:lvl4pPr lvl="3" algn="l">
              <a:lnSpc>
                <a:spcPct val="100000"/>
              </a:lnSpc>
              <a:spcBef>
                <a:spcPts val="0"/>
              </a:spcBef>
              <a:spcAft>
                <a:spcPts val="0"/>
              </a:spcAft>
              <a:buSzPts val="6400"/>
              <a:buNone/>
              <a:defRPr sz="6400"/>
            </a:lvl4pPr>
            <a:lvl5pPr lvl="4" algn="l">
              <a:lnSpc>
                <a:spcPct val="100000"/>
              </a:lnSpc>
              <a:spcBef>
                <a:spcPts val="0"/>
              </a:spcBef>
              <a:spcAft>
                <a:spcPts val="0"/>
              </a:spcAft>
              <a:buSzPts val="6400"/>
              <a:buNone/>
              <a:defRPr sz="6400"/>
            </a:lvl5pPr>
            <a:lvl6pPr lvl="5" algn="l">
              <a:lnSpc>
                <a:spcPct val="100000"/>
              </a:lnSpc>
              <a:spcBef>
                <a:spcPts val="0"/>
              </a:spcBef>
              <a:spcAft>
                <a:spcPts val="0"/>
              </a:spcAft>
              <a:buSzPts val="6400"/>
              <a:buNone/>
              <a:defRPr sz="6400"/>
            </a:lvl6pPr>
            <a:lvl7pPr lvl="6" algn="l">
              <a:lnSpc>
                <a:spcPct val="100000"/>
              </a:lnSpc>
              <a:spcBef>
                <a:spcPts val="0"/>
              </a:spcBef>
              <a:spcAft>
                <a:spcPts val="0"/>
              </a:spcAft>
              <a:buSzPts val="6400"/>
              <a:buNone/>
              <a:defRPr sz="6400"/>
            </a:lvl7pPr>
            <a:lvl8pPr lvl="7" algn="l">
              <a:lnSpc>
                <a:spcPct val="100000"/>
              </a:lnSpc>
              <a:spcBef>
                <a:spcPts val="0"/>
              </a:spcBef>
              <a:spcAft>
                <a:spcPts val="0"/>
              </a:spcAft>
              <a:buSzPts val="6400"/>
              <a:buNone/>
              <a:defRPr sz="6400"/>
            </a:lvl8pPr>
            <a:lvl9pPr lvl="8" algn="l">
              <a:lnSpc>
                <a:spcPct val="100000"/>
              </a:lnSpc>
              <a:spcBef>
                <a:spcPts val="0"/>
              </a:spcBef>
              <a:spcAft>
                <a:spcPts val="0"/>
              </a:spcAft>
              <a:buSzPts val="6400"/>
              <a:buNone/>
              <a:defRPr sz="6400"/>
            </a:lvl9pPr>
          </a:lstStyle>
          <a:p/>
        </p:txBody>
      </p:sp>
      <p:sp>
        <p:nvSpPr>
          <p:cNvPr id="13" name="Google Shape;13;p2"/>
          <p:cNvSpPr txBox="1"/>
          <p:nvPr>
            <p:ph idx="1" type="subTitle"/>
          </p:nvPr>
        </p:nvSpPr>
        <p:spPr>
          <a:xfrm>
            <a:off x="520700" y="3718840"/>
            <a:ext cx="10962900" cy="577200"/>
          </a:xfrm>
          <a:prstGeom prst="rect">
            <a:avLst/>
          </a:prstGeom>
          <a:noFill/>
          <a:ln>
            <a:noFill/>
          </a:ln>
        </p:spPr>
        <p:txBody>
          <a:bodyPr anchorCtr="0" anchor="t" bIns="121900" lIns="121900" spcFirstLastPara="1" rIns="121900" wrap="square" tIns="121900">
            <a:normAutofit/>
          </a:bodyPr>
          <a:lstStyle>
            <a:lvl1pPr lvl="0" algn="l">
              <a:lnSpc>
                <a:spcPct val="100000"/>
              </a:lnSpc>
              <a:spcBef>
                <a:spcPts val="0"/>
              </a:spcBef>
              <a:spcAft>
                <a:spcPts val="0"/>
              </a:spcAft>
              <a:buClr>
                <a:schemeClr val="lt1"/>
              </a:buClr>
              <a:buSzPts val="2400"/>
              <a:buNone/>
              <a:defRPr>
                <a:solidFill>
                  <a:schemeClr val="lt1"/>
                </a:solidFill>
              </a:defRPr>
            </a:lvl1pPr>
            <a:lvl2pPr lvl="1" algn="l">
              <a:lnSpc>
                <a:spcPct val="100000"/>
              </a:lnSpc>
              <a:spcBef>
                <a:spcPts val="0"/>
              </a:spcBef>
              <a:spcAft>
                <a:spcPts val="0"/>
              </a:spcAft>
              <a:buClr>
                <a:schemeClr val="lt1"/>
              </a:buClr>
              <a:buSzPts val="2400"/>
              <a:buNone/>
              <a:defRPr sz="2400">
                <a:solidFill>
                  <a:schemeClr val="lt1"/>
                </a:solidFill>
              </a:defRPr>
            </a:lvl2pPr>
            <a:lvl3pPr lvl="2" algn="l">
              <a:lnSpc>
                <a:spcPct val="100000"/>
              </a:lnSpc>
              <a:spcBef>
                <a:spcPts val="0"/>
              </a:spcBef>
              <a:spcAft>
                <a:spcPts val="0"/>
              </a:spcAft>
              <a:buClr>
                <a:schemeClr val="lt1"/>
              </a:buClr>
              <a:buSzPts val="2400"/>
              <a:buNone/>
              <a:defRPr sz="2400">
                <a:solidFill>
                  <a:schemeClr val="lt1"/>
                </a:solidFill>
              </a:defRPr>
            </a:lvl3pPr>
            <a:lvl4pPr lvl="3" algn="l">
              <a:lnSpc>
                <a:spcPct val="100000"/>
              </a:lnSpc>
              <a:spcBef>
                <a:spcPts val="0"/>
              </a:spcBef>
              <a:spcAft>
                <a:spcPts val="0"/>
              </a:spcAft>
              <a:buClr>
                <a:schemeClr val="lt1"/>
              </a:buClr>
              <a:buSzPts val="2400"/>
              <a:buNone/>
              <a:defRPr sz="2400">
                <a:solidFill>
                  <a:schemeClr val="lt1"/>
                </a:solidFill>
              </a:defRPr>
            </a:lvl4pPr>
            <a:lvl5pPr lvl="4" algn="l">
              <a:lnSpc>
                <a:spcPct val="100000"/>
              </a:lnSpc>
              <a:spcBef>
                <a:spcPts val="0"/>
              </a:spcBef>
              <a:spcAft>
                <a:spcPts val="0"/>
              </a:spcAft>
              <a:buClr>
                <a:schemeClr val="lt1"/>
              </a:buClr>
              <a:buSzPts val="2400"/>
              <a:buNone/>
              <a:defRPr sz="2400">
                <a:solidFill>
                  <a:schemeClr val="lt1"/>
                </a:solidFill>
              </a:defRPr>
            </a:lvl5pPr>
            <a:lvl6pPr lvl="5" algn="l">
              <a:lnSpc>
                <a:spcPct val="100000"/>
              </a:lnSpc>
              <a:spcBef>
                <a:spcPts val="0"/>
              </a:spcBef>
              <a:spcAft>
                <a:spcPts val="0"/>
              </a:spcAft>
              <a:buClr>
                <a:schemeClr val="lt1"/>
              </a:buClr>
              <a:buSzPts val="2400"/>
              <a:buNone/>
              <a:defRPr sz="2400">
                <a:solidFill>
                  <a:schemeClr val="lt1"/>
                </a:solidFill>
              </a:defRPr>
            </a:lvl6pPr>
            <a:lvl7pPr lvl="6" algn="l">
              <a:lnSpc>
                <a:spcPct val="100000"/>
              </a:lnSpc>
              <a:spcBef>
                <a:spcPts val="0"/>
              </a:spcBef>
              <a:spcAft>
                <a:spcPts val="0"/>
              </a:spcAft>
              <a:buClr>
                <a:schemeClr val="lt1"/>
              </a:buClr>
              <a:buSzPts val="2400"/>
              <a:buNone/>
              <a:defRPr sz="2400">
                <a:solidFill>
                  <a:schemeClr val="lt1"/>
                </a:solidFill>
              </a:defRPr>
            </a:lvl7pPr>
            <a:lvl8pPr lvl="7" algn="l">
              <a:lnSpc>
                <a:spcPct val="100000"/>
              </a:lnSpc>
              <a:spcBef>
                <a:spcPts val="0"/>
              </a:spcBef>
              <a:spcAft>
                <a:spcPts val="0"/>
              </a:spcAft>
              <a:buClr>
                <a:schemeClr val="lt1"/>
              </a:buClr>
              <a:buSzPts val="2400"/>
              <a:buNone/>
              <a:defRPr sz="2400">
                <a:solidFill>
                  <a:schemeClr val="lt1"/>
                </a:solidFill>
              </a:defRPr>
            </a:lvl8pPr>
            <a:lvl9pPr lvl="8" algn="l">
              <a:lnSpc>
                <a:spcPct val="100000"/>
              </a:lnSpc>
              <a:spcBef>
                <a:spcPts val="0"/>
              </a:spcBef>
              <a:spcAft>
                <a:spcPts val="0"/>
              </a:spcAft>
              <a:buClr>
                <a:schemeClr val="lt1"/>
              </a:buClr>
              <a:buSzPts val="2400"/>
              <a:buNone/>
              <a:defRPr sz="2400">
                <a:solidFill>
                  <a:schemeClr val="lt1"/>
                </a:solidFill>
              </a:defRPr>
            </a:lvl9pPr>
          </a:lstStyle>
          <a:p/>
        </p:txBody>
      </p:sp>
      <p:sp>
        <p:nvSpPr>
          <p:cNvPr id="14" name="Google Shape;14;p2"/>
          <p:cNvSpPr txBox="1"/>
          <p:nvPr>
            <p:ph idx="12" type="sldNum"/>
          </p:nvPr>
        </p:nvSpPr>
        <p:spPr>
          <a:xfrm>
            <a:off x="11364722" y="6260831"/>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53" name="Shape 53"/>
        <p:cNvGrpSpPr/>
        <p:nvPr/>
      </p:nvGrpSpPr>
      <p:grpSpPr>
        <a:xfrm>
          <a:off x="0" y="0"/>
          <a:ext cx="0" cy="0"/>
          <a:chOff x="0" y="0"/>
          <a:chExt cx="0" cy="0"/>
        </a:xfrm>
      </p:grpSpPr>
      <p:sp>
        <p:nvSpPr>
          <p:cNvPr id="54" name="Google Shape;54;p11"/>
          <p:cNvSpPr/>
          <p:nvPr/>
        </p:nvSpPr>
        <p:spPr>
          <a:xfrm flipH="1">
            <a:off x="0" y="0"/>
            <a:ext cx="6096000" cy="6858000"/>
          </a:xfrm>
          <a:prstGeom prst="rect">
            <a:avLst/>
          </a:prstGeom>
          <a:solidFill>
            <a:schemeClr val="accent4"/>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 name="Google Shape;55;p11"/>
          <p:cNvSpPr/>
          <p:nvPr/>
        </p:nvSpPr>
        <p:spPr>
          <a:xfrm rot="5400000">
            <a:off x="2595233" y="3356900"/>
            <a:ext cx="6857100" cy="1449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6" name="Google Shape;56;p11"/>
          <p:cNvSpPr txBox="1"/>
          <p:nvPr>
            <p:ph type="title"/>
          </p:nvPr>
        </p:nvSpPr>
        <p:spPr>
          <a:xfrm>
            <a:off x="354000" y="1644233"/>
            <a:ext cx="5393700" cy="1976400"/>
          </a:xfrm>
          <a:prstGeom prst="rect">
            <a:avLst/>
          </a:prstGeom>
          <a:noFill/>
          <a:ln>
            <a:noFill/>
          </a:ln>
        </p:spPr>
        <p:txBody>
          <a:bodyPr anchorCtr="0" anchor="b" bIns="121900" lIns="121900" spcFirstLastPara="1" rIns="121900" wrap="square" tIns="121900">
            <a:normAutofit/>
          </a:bodyPr>
          <a:lstStyle>
            <a:lvl1pPr lvl="0" algn="ctr">
              <a:lnSpc>
                <a:spcPct val="100000"/>
              </a:lnSpc>
              <a:spcBef>
                <a:spcPts val="0"/>
              </a:spcBef>
              <a:spcAft>
                <a:spcPts val="0"/>
              </a:spcAft>
              <a:buClr>
                <a:schemeClr val="dk2"/>
              </a:buClr>
              <a:buSzPts val="5600"/>
              <a:buNone/>
              <a:defRPr sz="5600">
                <a:solidFill>
                  <a:schemeClr val="dk2"/>
                </a:solidFill>
              </a:defRPr>
            </a:lvl1pPr>
            <a:lvl2pPr lvl="1" algn="ctr">
              <a:lnSpc>
                <a:spcPct val="100000"/>
              </a:lnSpc>
              <a:spcBef>
                <a:spcPts val="0"/>
              </a:spcBef>
              <a:spcAft>
                <a:spcPts val="0"/>
              </a:spcAft>
              <a:buClr>
                <a:schemeClr val="dk2"/>
              </a:buClr>
              <a:buSzPts val="5600"/>
              <a:buNone/>
              <a:defRPr sz="5600">
                <a:solidFill>
                  <a:schemeClr val="dk2"/>
                </a:solidFill>
              </a:defRPr>
            </a:lvl2pPr>
            <a:lvl3pPr lvl="2" algn="ctr">
              <a:lnSpc>
                <a:spcPct val="100000"/>
              </a:lnSpc>
              <a:spcBef>
                <a:spcPts val="0"/>
              </a:spcBef>
              <a:spcAft>
                <a:spcPts val="0"/>
              </a:spcAft>
              <a:buClr>
                <a:schemeClr val="dk2"/>
              </a:buClr>
              <a:buSzPts val="5600"/>
              <a:buNone/>
              <a:defRPr sz="5600">
                <a:solidFill>
                  <a:schemeClr val="dk2"/>
                </a:solidFill>
              </a:defRPr>
            </a:lvl3pPr>
            <a:lvl4pPr lvl="3" algn="ctr">
              <a:lnSpc>
                <a:spcPct val="100000"/>
              </a:lnSpc>
              <a:spcBef>
                <a:spcPts val="0"/>
              </a:spcBef>
              <a:spcAft>
                <a:spcPts val="0"/>
              </a:spcAft>
              <a:buClr>
                <a:schemeClr val="dk2"/>
              </a:buClr>
              <a:buSzPts val="5600"/>
              <a:buNone/>
              <a:defRPr sz="5600">
                <a:solidFill>
                  <a:schemeClr val="dk2"/>
                </a:solidFill>
              </a:defRPr>
            </a:lvl4pPr>
            <a:lvl5pPr lvl="4" algn="ctr">
              <a:lnSpc>
                <a:spcPct val="100000"/>
              </a:lnSpc>
              <a:spcBef>
                <a:spcPts val="0"/>
              </a:spcBef>
              <a:spcAft>
                <a:spcPts val="0"/>
              </a:spcAft>
              <a:buClr>
                <a:schemeClr val="dk2"/>
              </a:buClr>
              <a:buSzPts val="5600"/>
              <a:buNone/>
              <a:defRPr sz="5600">
                <a:solidFill>
                  <a:schemeClr val="dk2"/>
                </a:solidFill>
              </a:defRPr>
            </a:lvl5pPr>
            <a:lvl6pPr lvl="5" algn="ctr">
              <a:lnSpc>
                <a:spcPct val="100000"/>
              </a:lnSpc>
              <a:spcBef>
                <a:spcPts val="0"/>
              </a:spcBef>
              <a:spcAft>
                <a:spcPts val="0"/>
              </a:spcAft>
              <a:buClr>
                <a:schemeClr val="dk2"/>
              </a:buClr>
              <a:buSzPts val="5600"/>
              <a:buNone/>
              <a:defRPr sz="5600">
                <a:solidFill>
                  <a:schemeClr val="dk2"/>
                </a:solidFill>
              </a:defRPr>
            </a:lvl6pPr>
            <a:lvl7pPr lvl="6" algn="ctr">
              <a:lnSpc>
                <a:spcPct val="100000"/>
              </a:lnSpc>
              <a:spcBef>
                <a:spcPts val="0"/>
              </a:spcBef>
              <a:spcAft>
                <a:spcPts val="0"/>
              </a:spcAft>
              <a:buClr>
                <a:schemeClr val="dk2"/>
              </a:buClr>
              <a:buSzPts val="5600"/>
              <a:buNone/>
              <a:defRPr sz="5600">
                <a:solidFill>
                  <a:schemeClr val="dk2"/>
                </a:solidFill>
              </a:defRPr>
            </a:lvl7pPr>
            <a:lvl8pPr lvl="7" algn="ctr">
              <a:lnSpc>
                <a:spcPct val="100000"/>
              </a:lnSpc>
              <a:spcBef>
                <a:spcPts val="0"/>
              </a:spcBef>
              <a:spcAft>
                <a:spcPts val="0"/>
              </a:spcAft>
              <a:buClr>
                <a:schemeClr val="dk2"/>
              </a:buClr>
              <a:buSzPts val="5600"/>
              <a:buNone/>
              <a:defRPr sz="5600">
                <a:solidFill>
                  <a:schemeClr val="dk2"/>
                </a:solidFill>
              </a:defRPr>
            </a:lvl8pPr>
            <a:lvl9pPr lvl="8" algn="ctr">
              <a:lnSpc>
                <a:spcPct val="100000"/>
              </a:lnSpc>
              <a:spcBef>
                <a:spcPts val="0"/>
              </a:spcBef>
              <a:spcAft>
                <a:spcPts val="0"/>
              </a:spcAft>
              <a:buClr>
                <a:schemeClr val="dk2"/>
              </a:buClr>
              <a:buSzPts val="5600"/>
              <a:buNone/>
              <a:defRPr sz="5600">
                <a:solidFill>
                  <a:schemeClr val="dk2"/>
                </a:solidFill>
              </a:defRPr>
            </a:lvl9pPr>
          </a:lstStyle>
          <a:p/>
        </p:txBody>
      </p:sp>
      <p:sp>
        <p:nvSpPr>
          <p:cNvPr id="57" name="Google Shape;57;p11"/>
          <p:cNvSpPr txBox="1"/>
          <p:nvPr>
            <p:ph idx="1" type="subTitle"/>
          </p:nvPr>
        </p:nvSpPr>
        <p:spPr>
          <a:xfrm>
            <a:off x="354000" y="3705956"/>
            <a:ext cx="5393700" cy="1646700"/>
          </a:xfrm>
          <a:prstGeom prst="rect">
            <a:avLst/>
          </a:prstGeom>
          <a:noFill/>
          <a:ln>
            <a:noFill/>
          </a:ln>
        </p:spPr>
        <p:txBody>
          <a:bodyPr anchorCtr="0" anchor="t" bIns="121900" lIns="121900" spcFirstLastPara="1" rIns="121900" wrap="square" tIns="12190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58" name="Google Shape;58;p11"/>
          <p:cNvSpPr txBox="1"/>
          <p:nvPr>
            <p:ph idx="2" type="body"/>
          </p:nvPr>
        </p:nvSpPr>
        <p:spPr>
          <a:xfrm>
            <a:off x="6586000" y="965600"/>
            <a:ext cx="5115900" cy="4926900"/>
          </a:xfrm>
          <a:prstGeom prst="rect">
            <a:avLst/>
          </a:prstGeom>
          <a:noFill/>
          <a:ln>
            <a:noFill/>
          </a:ln>
        </p:spPr>
        <p:txBody>
          <a:bodyPr anchorCtr="0" anchor="ctr" bIns="121900" lIns="121900" spcFirstLastPara="1" rIns="121900" wrap="square" tIns="121900">
            <a:normAutofit/>
          </a:bodyPr>
          <a:lstStyle>
            <a:lvl1pPr indent="-381000" lvl="0" marL="457200" algn="l">
              <a:lnSpc>
                <a:spcPct val="115000"/>
              </a:lnSpc>
              <a:spcBef>
                <a:spcPts val="0"/>
              </a:spcBef>
              <a:spcAft>
                <a:spcPts val="0"/>
              </a:spcAft>
              <a:buClr>
                <a:schemeClr val="lt1"/>
              </a:buClr>
              <a:buSzPts val="2400"/>
              <a:buChar char="●"/>
              <a:defRPr>
                <a:solidFill>
                  <a:schemeClr val="lt1"/>
                </a:solidFill>
              </a:defRPr>
            </a:lvl1pPr>
            <a:lvl2pPr indent="-349250" lvl="1" marL="914400" algn="l">
              <a:lnSpc>
                <a:spcPct val="115000"/>
              </a:lnSpc>
              <a:spcBef>
                <a:spcPts val="0"/>
              </a:spcBef>
              <a:spcAft>
                <a:spcPts val="0"/>
              </a:spcAft>
              <a:buClr>
                <a:schemeClr val="lt1"/>
              </a:buClr>
              <a:buSzPts val="1900"/>
              <a:buChar char="○"/>
              <a:defRPr>
                <a:solidFill>
                  <a:schemeClr val="lt1"/>
                </a:solidFill>
              </a:defRPr>
            </a:lvl2pPr>
            <a:lvl3pPr indent="-349250" lvl="2" marL="1371600" algn="l">
              <a:lnSpc>
                <a:spcPct val="115000"/>
              </a:lnSpc>
              <a:spcBef>
                <a:spcPts val="0"/>
              </a:spcBef>
              <a:spcAft>
                <a:spcPts val="0"/>
              </a:spcAft>
              <a:buClr>
                <a:schemeClr val="lt1"/>
              </a:buClr>
              <a:buSzPts val="1900"/>
              <a:buChar char="■"/>
              <a:defRPr>
                <a:solidFill>
                  <a:schemeClr val="lt1"/>
                </a:solidFill>
              </a:defRPr>
            </a:lvl3pPr>
            <a:lvl4pPr indent="-349250" lvl="3" marL="1828800" algn="l">
              <a:lnSpc>
                <a:spcPct val="115000"/>
              </a:lnSpc>
              <a:spcBef>
                <a:spcPts val="0"/>
              </a:spcBef>
              <a:spcAft>
                <a:spcPts val="0"/>
              </a:spcAft>
              <a:buClr>
                <a:schemeClr val="lt1"/>
              </a:buClr>
              <a:buSzPts val="1900"/>
              <a:buChar char="●"/>
              <a:defRPr>
                <a:solidFill>
                  <a:schemeClr val="lt1"/>
                </a:solidFill>
              </a:defRPr>
            </a:lvl4pPr>
            <a:lvl5pPr indent="-349250" lvl="4" marL="2286000" algn="l">
              <a:lnSpc>
                <a:spcPct val="115000"/>
              </a:lnSpc>
              <a:spcBef>
                <a:spcPts val="0"/>
              </a:spcBef>
              <a:spcAft>
                <a:spcPts val="0"/>
              </a:spcAft>
              <a:buClr>
                <a:schemeClr val="lt1"/>
              </a:buClr>
              <a:buSzPts val="1900"/>
              <a:buChar char="○"/>
              <a:defRPr>
                <a:solidFill>
                  <a:schemeClr val="lt1"/>
                </a:solidFill>
              </a:defRPr>
            </a:lvl5pPr>
            <a:lvl6pPr indent="-349250" lvl="5" marL="2743200" algn="l">
              <a:lnSpc>
                <a:spcPct val="115000"/>
              </a:lnSpc>
              <a:spcBef>
                <a:spcPts val="0"/>
              </a:spcBef>
              <a:spcAft>
                <a:spcPts val="0"/>
              </a:spcAft>
              <a:buClr>
                <a:schemeClr val="lt1"/>
              </a:buClr>
              <a:buSzPts val="1900"/>
              <a:buChar char="■"/>
              <a:defRPr>
                <a:solidFill>
                  <a:schemeClr val="lt1"/>
                </a:solidFill>
              </a:defRPr>
            </a:lvl6pPr>
            <a:lvl7pPr indent="-349250" lvl="6" marL="3200400" algn="l">
              <a:lnSpc>
                <a:spcPct val="115000"/>
              </a:lnSpc>
              <a:spcBef>
                <a:spcPts val="0"/>
              </a:spcBef>
              <a:spcAft>
                <a:spcPts val="0"/>
              </a:spcAft>
              <a:buClr>
                <a:schemeClr val="lt1"/>
              </a:buClr>
              <a:buSzPts val="1900"/>
              <a:buChar char="●"/>
              <a:defRPr>
                <a:solidFill>
                  <a:schemeClr val="lt1"/>
                </a:solidFill>
              </a:defRPr>
            </a:lvl7pPr>
            <a:lvl8pPr indent="-349250" lvl="7" marL="3657600" algn="l">
              <a:lnSpc>
                <a:spcPct val="115000"/>
              </a:lnSpc>
              <a:spcBef>
                <a:spcPts val="0"/>
              </a:spcBef>
              <a:spcAft>
                <a:spcPts val="0"/>
              </a:spcAft>
              <a:buClr>
                <a:schemeClr val="lt1"/>
              </a:buClr>
              <a:buSzPts val="1900"/>
              <a:buChar char="○"/>
              <a:defRPr>
                <a:solidFill>
                  <a:schemeClr val="lt1"/>
                </a:solidFill>
              </a:defRPr>
            </a:lvl8pPr>
            <a:lvl9pPr indent="-349250" lvl="8" marL="4114800" algn="l">
              <a:lnSpc>
                <a:spcPct val="115000"/>
              </a:lnSpc>
              <a:spcBef>
                <a:spcPts val="0"/>
              </a:spcBef>
              <a:spcAft>
                <a:spcPts val="0"/>
              </a:spcAft>
              <a:buClr>
                <a:schemeClr val="lt1"/>
              </a:buClr>
              <a:buSzPts val="1900"/>
              <a:buChar char="■"/>
              <a:defRPr>
                <a:solidFill>
                  <a:schemeClr val="lt1"/>
                </a:solidFill>
              </a:defRPr>
            </a:lvl9pPr>
          </a:lstStyle>
          <a:p/>
        </p:txBody>
      </p:sp>
      <p:sp>
        <p:nvSpPr>
          <p:cNvPr id="59" name="Google Shape;59;p11"/>
          <p:cNvSpPr txBox="1"/>
          <p:nvPr>
            <p:ph idx="12" type="sldNum"/>
          </p:nvPr>
        </p:nvSpPr>
        <p:spPr>
          <a:xfrm>
            <a:off x="11364722" y="6260831"/>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60" name="Shape 60"/>
        <p:cNvGrpSpPr/>
        <p:nvPr/>
      </p:nvGrpSpPr>
      <p:grpSpPr>
        <a:xfrm>
          <a:off x="0" y="0"/>
          <a:ext cx="0" cy="0"/>
          <a:chOff x="0" y="0"/>
          <a:chExt cx="0" cy="0"/>
        </a:xfrm>
      </p:grpSpPr>
      <p:sp>
        <p:nvSpPr>
          <p:cNvPr id="61" name="Google Shape;61;p12"/>
          <p:cNvSpPr txBox="1"/>
          <p:nvPr/>
        </p:nvSpPr>
        <p:spPr>
          <a:xfrm flipH="1" rot="10800000">
            <a:off x="0" y="-100"/>
            <a:ext cx="12192000" cy="6261300"/>
          </a:xfrm>
          <a:prstGeom prst="rect">
            <a:avLst/>
          </a:prstGeom>
          <a:solidFill>
            <a:schemeClr val="accent4"/>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2" name="Google Shape;62;p12"/>
          <p:cNvSpPr/>
          <p:nvPr/>
        </p:nvSpPr>
        <p:spPr>
          <a:xfrm flipH="1" rot="10800000">
            <a:off x="0" y="6163733"/>
            <a:ext cx="12192000" cy="987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3" name="Google Shape;63;p12"/>
          <p:cNvSpPr txBox="1"/>
          <p:nvPr>
            <p:ph idx="1" type="body"/>
          </p:nvPr>
        </p:nvSpPr>
        <p:spPr>
          <a:xfrm>
            <a:off x="76200" y="6262433"/>
            <a:ext cx="11175900" cy="595500"/>
          </a:xfrm>
          <a:prstGeom prst="rect">
            <a:avLst/>
          </a:prstGeom>
          <a:noFill/>
          <a:ln>
            <a:noFill/>
          </a:ln>
        </p:spPr>
        <p:txBody>
          <a:bodyPr anchorCtr="0" anchor="ctr" bIns="121900" lIns="121900" spcFirstLastPara="1" rIns="121900" wrap="square" tIns="121900">
            <a:normAutofit/>
          </a:bodyPr>
          <a:lstStyle>
            <a:lvl1pPr indent="-228600" lvl="0" marL="457200" algn="l">
              <a:lnSpc>
                <a:spcPct val="100000"/>
              </a:lnSpc>
              <a:spcBef>
                <a:spcPts val="0"/>
              </a:spcBef>
              <a:spcAft>
                <a:spcPts val="0"/>
              </a:spcAft>
              <a:buClr>
                <a:schemeClr val="lt1"/>
              </a:buClr>
              <a:buSzPts val="1600"/>
              <a:buNone/>
              <a:defRPr sz="1600">
                <a:solidFill>
                  <a:schemeClr val="lt1"/>
                </a:solidFill>
              </a:defRPr>
            </a:lvl1pPr>
          </a:lstStyle>
          <a:p/>
        </p:txBody>
      </p:sp>
      <p:sp>
        <p:nvSpPr>
          <p:cNvPr id="64" name="Google Shape;64;p12"/>
          <p:cNvSpPr txBox="1"/>
          <p:nvPr>
            <p:ph idx="12" type="sldNum"/>
          </p:nvPr>
        </p:nvSpPr>
        <p:spPr>
          <a:xfrm>
            <a:off x="11364722" y="6260831"/>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65" name="Shape 65"/>
        <p:cNvGrpSpPr/>
        <p:nvPr/>
      </p:nvGrpSpPr>
      <p:grpSpPr>
        <a:xfrm>
          <a:off x="0" y="0"/>
          <a:ext cx="0" cy="0"/>
          <a:chOff x="0" y="0"/>
          <a:chExt cx="0" cy="0"/>
        </a:xfrm>
      </p:grpSpPr>
      <p:sp>
        <p:nvSpPr>
          <p:cNvPr id="66" name="Google Shape;66;p13"/>
          <p:cNvSpPr txBox="1"/>
          <p:nvPr>
            <p:ph hasCustomPrompt="1" type="title"/>
          </p:nvPr>
        </p:nvSpPr>
        <p:spPr>
          <a:xfrm>
            <a:off x="634000" y="1678033"/>
            <a:ext cx="10962900" cy="2618100"/>
          </a:xfrm>
          <a:prstGeom prst="rect">
            <a:avLst/>
          </a:prstGeom>
          <a:noFill/>
          <a:ln>
            <a:noFill/>
          </a:ln>
        </p:spPr>
        <p:txBody>
          <a:bodyPr anchorCtr="0" anchor="b" bIns="121900" lIns="121900" spcFirstLastPara="1" rIns="121900" wrap="square" tIns="121900">
            <a:normAutofit/>
          </a:bodyPr>
          <a:lstStyle>
            <a:lvl1pPr lvl="0" algn="ctr">
              <a:lnSpc>
                <a:spcPct val="100000"/>
              </a:lnSpc>
              <a:spcBef>
                <a:spcPts val="0"/>
              </a:spcBef>
              <a:spcAft>
                <a:spcPts val="0"/>
              </a:spcAft>
              <a:buClr>
                <a:schemeClr val="dk2"/>
              </a:buClr>
              <a:buSzPts val="16000"/>
              <a:buNone/>
              <a:defRPr sz="16000">
                <a:solidFill>
                  <a:schemeClr val="dk2"/>
                </a:solidFill>
              </a:defRPr>
            </a:lvl1pPr>
            <a:lvl2pPr lvl="1" algn="ctr">
              <a:lnSpc>
                <a:spcPct val="100000"/>
              </a:lnSpc>
              <a:spcBef>
                <a:spcPts val="0"/>
              </a:spcBef>
              <a:spcAft>
                <a:spcPts val="0"/>
              </a:spcAft>
              <a:buClr>
                <a:schemeClr val="dk2"/>
              </a:buClr>
              <a:buSzPts val="16000"/>
              <a:buNone/>
              <a:defRPr sz="16000">
                <a:solidFill>
                  <a:schemeClr val="dk2"/>
                </a:solidFill>
              </a:defRPr>
            </a:lvl2pPr>
            <a:lvl3pPr lvl="2" algn="ctr">
              <a:lnSpc>
                <a:spcPct val="100000"/>
              </a:lnSpc>
              <a:spcBef>
                <a:spcPts val="0"/>
              </a:spcBef>
              <a:spcAft>
                <a:spcPts val="0"/>
              </a:spcAft>
              <a:buClr>
                <a:schemeClr val="dk2"/>
              </a:buClr>
              <a:buSzPts val="16000"/>
              <a:buNone/>
              <a:defRPr sz="16000">
                <a:solidFill>
                  <a:schemeClr val="dk2"/>
                </a:solidFill>
              </a:defRPr>
            </a:lvl3pPr>
            <a:lvl4pPr lvl="3" algn="ctr">
              <a:lnSpc>
                <a:spcPct val="100000"/>
              </a:lnSpc>
              <a:spcBef>
                <a:spcPts val="0"/>
              </a:spcBef>
              <a:spcAft>
                <a:spcPts val="0"/>
              </a:spcAft>
              <a:buClr>
                <a:schemeClr val="dk2"/>
              </a:buClr>
              <a:buSzPts val="16000"/>
              <a:buNone/>
              <a:defRPr sz="16000">
                <a:solidFill>
                  <a:schemeClr val="dk2"/>
                </a:solidFill>
              </a:defRPr>
            </a:lvl4pPr>
            <a:lvl5pPr lvl="4" algn="ctr">
              <a:lnSpc>
                <a:spcPct val="100000"/>
              </a:lnSpc>
              <a:spcBef>
                <a:spcPts val="0"/>
              </a:spcBef>
              <a:spcAft>
                <a:spcPts val="0"/>
              </a:spcAft>
              <a:buClr>
                <a:schemeClr val="dk2"/>
              </a:buClr>
              <a:buSzPts val="16000"/>
              <a:buNone/>
              <a:defRPr sz="16000">
                <a:solidFill>
                  <a:schemeClr val="dk2"/>
                </a:solidFill>
              </a:defRPr>
            </a:lvl5pPr>
            <a:lvl6pPr lvl="5" algn="ctr">
              <a:lnSpc>
                <a:spcPct val="100000"/>
              </a:lnSpc>
              <a:spcBef>
                <a:spcPts val="0"/>
              </a:spcBef>
              <a:spcAft>
                <a:spcPts val="0"/>
              </a:spcAft>
              <a:buClr>
                <a:schemeClr val="dk2"/>
              </a:buClr>
              <a:buSzPts val="16000"/>
              <a:buNone/>
              <a:defRPr sz="16000">
                <a:solidFill>
                  <a:schemeClr val="dk2"/>
                </a:solidFill>
              </a:defRPr>
            </a:lvl6pPr>
            <a:lvl7pPr lvl="6" algn="ctr">
              <a:lnSpc>
                <a:spcPct val="100000"/>
              </a:lnSpc>
              <a:spcBef>
                <a:spcPts val="0"/>
              </a:spcBef>
              <a:spcAft>
                <a:spcPts val="0"/>
              </a:spcAft>
              <a:buClr>
                <a:schemeClr val="dk2"/>
              </a:buClr>
              <a:buSzPts val="16000"/>
              <a:buNone/>
              <a:defRPr sz="16000">
                <a:solidFill>
                  <a:schemeClr val="dk2"/>
                </a:solidFill>
              </a:defRPr>
            </a:lvl7pPr>
            <a:lvl8pPr lvl="7" algn="ctr">
              <a:lnSpc>
                <a:spcPct val="100000"/>
              </a:lnSpc>
              <a:spcBef>
                <a:spcPts val="0"/>
              </a:spcBef>
              <a:spcAft>
                <a:spcPts val="0"/>
              </a:spcAft>
              <a:buClr>
                <a:schemeClr val="dk2"/>
              </a:buClr>
              <a:buSzPts val="16000"/>
              <a:buNone/>
              <a:defRPr sz="16000">
                <a:solidFill>
                  <a:schemeClr val="dk2"/>
                </a:solidFill>
              </a:defRPr>
            </a:lvl8pPr>
            <a:lvl9pPr lvl="8" algn="ctr">
              <a:lnSpc>
                <a:spcPct val="100000"/>
              </a:lnSpc>
              <a:spcBef>
                <a:spcPts val="0"/>
              </a:spcBef>
              <a:spcAft>
                <a:spcPts val="0"/>
              </a:spcAft>
              <a:buClr>
                <a:schemeClr val="dk2"/>
              </a:buClr>
              <a:buSzPts val="16000"/>
              <a:buNone/>
              <a:defRPr sz="16000">
                <a:solidFill>
                  <a:schemeClr val="dk2"/>
                </a:solidFill>
              </a:defRPr>
            </a:lvl9pPr>
          </a:lstStyle>
          <a:p>
            <a:r>
              <a:t>xx%</a:t>
            </a:r>
          </a:p>
        </p:txBody>
      </p:sp>
      <p:sp>
        <p:nvSpPr>
          <p:cNvPr id="67" name="Google Shape;67;p13"/>
          <p:cNvSpPr txBox="1"/>
          <p:nvPr>
            <p:ph idx="1" type="body"/>
          </p:nvPr>
        </p:nvSpPr>
        <p:spPr>
          <a:xfrm>
            <a:off x="634000" y="4406167"/>
            <a:ext cx="10962900" cy="1734300"/>
          </a:xfrm>
          <a:prstGeom prst="rect">
            <a:avLst/>
          </a:prstGeom>
          <a:noFill/>
          <a:ln>
            <a:noFill/>
          </a:ln>
        </p:spPr>
        <p:txBody>
          <a:bodyPr anchorCtr="0" anchor="t" bIns="121900" lIns="121900" spcFirstLastPara="1" rIns="121900" wrap="square" tIns="121900">
            <a:normAutofit/>
          </a:bodyPr>
          <a:lstStyle>
            <a:lvl1pPr indent="-381000" lvl="0" marL="457200" algn="ctr">
              <a:lnSpc>
                <a:spcPct val="115000"/>
              </a:lnSpc>
              <a:spcBef>
                <a:spcPts val="0"/>
              </a:spcBef>
              <a:spcAft>
                <a:spcPts val="0"/>
              </a:spcAft>
              <a:buSzPts val="2400"/>
              <a:buChar char="●"/>
              <a:defRPr/>
            </a:lvl1pPr>
            <a:lvl2pPr indent="-349250" lvl="1" marL="914400" algn="ctr">
              <a:lnSpc>
                <a:spcPct val="115000"/>
              </a:lnSpc>
              <a:spcBef>
                <a:spcPts val="0"/>
              </a:spcBef>
              <a:spcAft>
                <a:spcPts val="0"/>
              </a:spcAft>
              <a:buSzPts val="1900"/>
              <a:buChar char="○"/>
              <a:defRPr/>
            </a:lvl2pPr>
            <a:lvl3pPr indent="-349250" lvl="2" marL="1371600" algn="ctr">
              <a:lnSpc>
                <a:spcPct val="115000"/>
              </a:lnSpc>
              <a:spcBef>
                <a:spcPts val="0"/>
              </a:spcBef>
              <a:spcAft>
                <a:spcPts val="0"/>
              </a:spcAft>
              <a:buSzPts val="1900"/>
              <a:buChar char="■"/>
              <a:defRPr/>
            </a:lvl3pPr>
            <a:lvl4pPr indent="-349250" lvl="3" marL="1828800" algn="ctr">
              <a:lnSpc>
                <a:spcPct val="115000"/>
              </a:lnSpc>
              <a:spcBef>
                <a:spcPts val="0"/>
              </a:spcBef>
              <a:spcAft>
                <a:spcPts val="0"/>
              </a:spcAft>
              <a:buSzPts val="1900"/>
              <a:buChar char="●"/>
              <a:defRPr/>
            </a:lvl4pPr>
            <a:lvl5pPr indent="-349250" lvl="4" marL="2286000" algn="ctr">
              <a:lnSpc>
                <a:spcPct val="115000"/>
              </a:lnSpc>
              <a:spcBef>
                <a:spcPts val="0"/>
              </a:spcBef>
              <a:spcAft>
                <a:spcPts val="0"/>
              </a:spcAft>
              <a:buSzPts val="1900"/>
              <a:buChar char="○"/>
              <a:defRPr/>
            </a:lvl5pPr>
            <a:lvl6pPr indent="-349250" lvl="5" marL="2743200" algn="ctr">
              <a:lnSpc>
                <a:spcPct val="115000"/>
              </a:lnSpc>
              <a:spcBef>
                <a:spcPts val="0"/>
              </a:spcBef>
              <a:spcAft>
                <a:spcPts val="0"/>
              </a:spcAft>
              <a:buSzPts val="1900"/>
              <a:buChar char="■"/>
              <a:defRPr/>
            </a:lvl6pPr>
            <a:lvl7pPr indent="-349250" lvl="6" marL="3200400" algn="ctr">
              <a:lnSpc>
                <a:spcPct val="115000"/>
              </a:lnSpc>
              <a:spcBef>
                <a:spcPts val="0"/>
              </a:spcBef>
              <a:spcAft>
                <a:spcPts val="0"/>
              </a:spcAft>
              <a:buSzPts val="1900"/>
              <a:buChar char="●"/>
              <a:defRPr/>
            </a:lvl7pPr>
            <a:lvl8pPr indent="-349250" lvl="7" marL="3657600" algn="ctr">
              <a:lnSpc>
                <a:spcPct val="115000"/>
              </a:lnSpc>
              <a:spcBef>
                <a:spcPts val="0"/>
              </a:spcBef>
              <a:spcAft>
                <a:spcPts val="0"/>
              </a:spcAft>
              <a:buSzPts val="1900"/>
              <a:buChar char="○"/>
              <a:defRPr/>
            </a:lvl8pPr>
            <a:lvl9pPr indent="-349250" lvl="8" marL="4114800" algn="ctr">
              <a:lnSpc>
                <a:spcPct val="115000"/>
              </a:lnSpc>
              <a:spcBef>
                <a:spcPts val="0"/>
              </a:spcBef>
              <a:spcAft>
                <a:spcPts val="0"/>
              </a:spcAft>
              <a:buSzPts val="1900"/>
              <a:buChar char="■"/>
              <a:defRPr/>
            </a:lvl9pPr>
          </a:lstStyle>
          <a:p/>
        </p:txBody>
      </p:sp>
      <p:sp>
        <p:nvSpPr>
          <p:cNvPr id="68" name="Google Shape;68;p13"/>
          <p:cNvSpPr txBox="1"/>
          <p:nvPr>
            <p:ph idx="12" type="sldNum"/>
          </p:nvPr>
        </p:nvSpPr>
        <p:spPr>
          <a:xfrm>
            <a:off x="11364722" y="6260831"/>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3"/>
          <p:cNvSpPr txBox="1"/>
          <p:nvPr>
            <p:ph type="title"/>
          </p:nvPr>
        </p:nvSpPr>
        <p:spPr>
          <a:xfrm>
            <a:off x="677334" y="609600"/>
            <a:ext cx="8596800" cy="1320900"/>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3600"/>
              <a:buFont typeface="Trebuchet MS"/>
              <a:buNone/>
              <a:defRPr sz="3600"/>
            </a:lvl1pPr>
            <a:lvl2pPr lvl="1" algn="l">
              <a:lnSpc>
                <a:spcPct val="100000"/>
              </a:lnSpc>
              <a:spcBef>
                <a:spcPts val="0"/>
              </a:spcBef>
              <a:spcAft>
                <a:spcPts val="0"/>
              </a:spcAft>
              <a:buSzPts val="4300"/>
              <a:buNone/>
              <a:defRPr/>
            </a:lvl2pPr>
            <a:lvl3pPr lvl="2" algn="l">
              <a:lnSpc>
                <a:spcPct val="100000"/>
              </a:lnSpc>
              <a:spcBef>
                <a:spcPts val="0"/>
              </a:spcBef>
              <a:spcAft>
                <a:spcPts val="0"/>
              </a:spcAft>
              <a:buSzPts val="4300"/>
              <a:buNone/>
              <a:defRPr/>
            </a:lvl3pPr>
            <a:lvl4pPr lvl="3" algn="l">
              <a:lnSpc>
                <a:spcPct val="100000"/>
              </a:lnSpc>
              <a:spcBef>
                <a:spcPts val="0"/>
              </a:spcBef>
              <a:spcAft>
                <a:spcPts val="0"/>
              </a:spcAft>
              <a:buSzPts val="4300"/>
              <a:buNone/>
              <a:defRPr/>
            </a:lvl4pPr>
            <a:lvl5pPr lvl="4" algn="l">
              <a:lnSpc>
                <a:spcPct val="100000"/>
              </a:lnSpc>
              <a:spcBef>
                <a:spcPts val="0"/>
              </a:spcBef>
              <a:spcAft>
                <a:spcPts val="0"/>
              </a:spcAft>
              <a:buSzPts val="4300"/>
              <a:buNone/>
              <a:defRPr/>
            </a:lvl5pPr>
            <a:lvl6pPr lvl="5" algn="l">
              <a:lnSpc>
                <a:spcPct val="100000"/>
              </a:lnSpc>
              <a:spcBef>
                <a:spcPts val="0"/>
              </a:spcBef>
              <a:spcAft>
                <a:spcPts val="0"/>
              </a:spcAft>
              <a:buSzPts val="4300"/>
              <a:buNone/>
              <a:defRPr/>
            </a:lvl6pPr>
            <a:lvl7pPr lvl="6" algn="l">
              <a:lnSpc>
                <a:spcPct val="100000"/>
              </a:lnSpc>
              <a:spcBef>
                <a:spcPts val="0"/>
              </a:spcBef>
              <a:spcAft>
                <a:spcPts val="0"/>
              </a:spcAft>
              <a:buSzPts val="4300"/>
              <a:buNone/>
              <a:defRPr/>
            </a:lvl7pPr>
            <a:lvl8pPr lvl="7" algn="l">
              <a:lnSpc>
                <a:spcPct val="100000"/>
              </a:lnSpc>
              <a:spcBef>
                <a:spcPts val="0"/>
              </a:spcBef>
              <a:spcAft>
                <a:spcPts val="0"/>
              </a:spcAft>
              <a:buSzPts val="4300"/>
              <a:buNone/>
              <a:defRPr/>
            </a:lvl8pPr>
            <a:lvl9pPr lvl="8" algn="l">
              <a:lnSpc>
                <a:spcPct val="100000"/>
              </a:lnSpc>
              <a:spcBef>
                <a:spcPts val="0"/>
              </a:spcBef>
              <a:spcAft>
                <a:spcPts val="0"/>
              </a:spcAft>
              <a:buSzPts val="4300"/>
              <a:buNone/>
              <a:defRPr/>
            </a:lvl9pPr>
          </a:lstStyle>
          <a:p/>
        </p:txBody>
      </p:sp>
      <p:sp>
        <p:nvSpPr>
          <p:cNvPr id="17" name="Google Shape;17;p3"/>
          <p:cNvSpPr txBox="1"/>
          <p:nvPr>
            <p:ph idx="1" type="body"/>
          </p:nvPr>
        </p:nvSpPr>
        <p:spPr>
          <a:xfrm>
            <a:off x="677334" y="2160589"/>
            <a:ext cx="8596800" cy="3880800"/>
          </a:xfrm>
          <a:prstGeom prst="rect">
            <a:avLst/>
          </a:prstGeom>
          <a:noFill/>
          <a:ln>
            <a:noFill/>
          </a:ln>
        </p:spPr>
        <p:txBody>
          <a:bodyPr anchorCtr="0" anchor="t" bIns="45700" lIns="91425" spcFirstLastPara="1" rIns="91425" wrap="square" tIns="45700">
            <a:normAutofit/>
          </a:bodyPr>
          <a:lstStyle>
            <a:lvl1pPr indent="-320040" lvl="0" marL="457200" algn="l">
              <a:lnSpc>
                <a:spcPct val="115000"/>
              </a:lnSpc>
              <a:spcBef>
                <a:spcPts val="1000"/>
              </a:spcBef>
              <a:spcAft>
                <a:spcPts val="0"/>
              </a:spcAft>
              <a:buSzPts val="1440"/>
              <a:buChar char="●"/>
              <a:defRPr/>
            </a:lvl1pPr>
            <a:lvl2pPr indent="-320040" lvl="1" marL="914400" algn="l">
              <a:lnSpc>
                <a:spcPct val="115000"/>
              </a:lnSpc>
              <a:spcBef>
                <a:spcPts val="1000"/>
              </a:spcBef>
              <a:spcAft>
                <a:spcPts val="0"/>
              </a:spcAft>
              <a:buSzPts val="1440"/>
              <a:buChar char="○"/>
              <a:defRPr/>
            </a:lvl2pPr>
            <a:lvl3pPr indent="-320039" lvl="2" marL="1371600" algn="l">
              <a:lnSpc>
                <a:spcPct val="115000"/>
              </a:lnSpc>
              <a:spcBef>
                <a:spcPts val="1000"/>
              </a:spcBef>
              <a:spcAft>
                <a:spcPts val="0"/>
              </a:spcAft>
              <a:buSzPts val="1440"/>
              <a:buChar char="■"/>
              <a:defRPr/>
            </a:lvl3pPr>
            <a:lvl4pPr indent="-320039" lvl="3" marL="1828800" algn="l">
              <a:lnSpc>
                <a:spcPct val="115000"/>
              </a:lnSpc>
              <a:spcBef>
                <a:spcPts val="1000"/>
              </a:spcBef>
              <a:spcAft>
                <a:spcPts val="0"/>
              </a:spcAft>
              <a:buSzPts val="1440"/>
              <a:buChar char="●"/>
              <a:defRPr/>
            </a:lvl4pPr>
            <a:lvl5pPr indent="-320039" lvl="4" marL="2286000" algn="l">
              <a:lnSpc>
                <a:spcPct val="115000"/>
              </a:lnSpc>
              <a:spcBef>
                <a:spcPts val="1000"/>
              </a:spcBef>
              <a:spcAft>
                <a:spcPts val="0"/>
              </a:spcAft>
              <a:buSzPts val="1440"/>
              <a:buChar char="○"/>
              <a:defRPr/>
            </a:lvl5pPr>
            <a:lvl6pPr indent="-320039" lvl="5" marL="2743200" algn="l">
              <a:lnSpc>
                <a:spcPct val="115000"/>
              </a:lnSpc>
              <a:spcBef>
                <a:spcPts val="1000"/>
              </a:spcBef>
              <a:spcAft>
                <a:spcPts val="0"/>
              </a:spcAft>
              <a:buSzPts val="1440"/>
              <a:buChar char="■"/>
              <a:defRPr/>
            </a:lvl6pPr>
            <a:lvl7pPr indent="-320039" lvl="6" marL="3200400" algn="l">
              <a:lnSpc>
                <a:spcPct val="115000"/>
              </a:lnSpc>
              <a:spcBef>
                <a:spcPts val="1000"/>
              </a:spcBef>
              <a:spcAft>
                <a:spcPts val="0"/>
              </a:spcAft>
              <a:buSzPts val="1440"/>
              <a:buChar char="●"/>
              <a:defRPr/>
            </a:lvl7pPr>
            <a:lvl8pPr indent="-320040" lvl="7" marL="3657600" algn="l">
              <a:lnSpc>
                <a:spcPct val="115000"/>
              </a:lnSpc>
              <a:spcBef>
                <a:spcPts val="1000"/>
              </a:spcBef>
              <a:spcAft>
                <a:spcPts val="0"/>
              </a:spcAft>
              <a:buSzPts val="1440"/>
              <a:buChar char="○"/>
              <a:defRPr/>
            </a:lvl8pPr>
            <a:lvl9pPr indent="-320040" lvl="8" marL="4114800" algn="l">
              <a:lnSpc>
                <a:spcPct val="115000"/>
              </a:lnSpc>
              <a:spcBef>
                <a:spcPts val="1000"/>
              </a:spcBef>
              <a:spcAft>
                <a:spcPts val="0"/>
              </a:spcAft>
              <a:buSzPts val="1440"/>
              <a:buChar char="■"/>
              <a:defRPr/>
            </a:lvl9pPr>
          </a:lstStyle>
          <a:p/>
        </p:txBody>
      </p:sp>
      <p:sp>
        <p:nvSpPr>
          <p:cNvPr id="18" name="Google Shape;18;p3"/>
          <p:cNvSpPr txBox="1"/>
          <p:nvPr>
            <p:ph idx="10" type="dt"/>
          </p:nvPr>
        </p:nvSpPr>
        <p:spPr>
          <a:xfrm>
            <a:off x="7205133" y="6041362"/>
            <a:ext cx="912000" cy="365100"/>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9" name="Google Shape;19;p3"/>
          <p:cNvSpPr txBox="1"/>
          <p:nvPr>
            <p:ph idx="11" type="ftr"/>
          </p:nvPr>
        </p:nvSpPr>
        <p:spPr>
          <a:xfrm>
            <a:off x="677334" y="6041362"/>
            <a:ext cx="6297600" cy="365100"/>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0" name="Google Shape;20;p3"/>
          <p:cNvSpPr txBox="1"/>
          <p:nvPr>
            <p:ph idx="12" type="sldNum"/>
          </p:nvPr>
        </p:nvSpPr>
        <p:spPr>
          <a:xfrm>
            <a:off x="8590663" y="6041362"/>
            <a:ext cx="683400" cy="365100"/>
          </a:xfrm>
          <a:prstGeom prst="rect">
            <a:avLst/>
          </a:prstGeom>
          <a:noFill/>
          <a:ln>
            <a:noFill/>
          </a:ln>
        </p:spPr>
        <p:txBody>
          <a:bodyPr anchorCtr="0" anchor="ctr" bIns="45700" lIns="91425" spcFirstLastPara="1" rIns="91425" wrap="square" tIns="457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1" name="Shape 21"/>
        <p:cNvGrpSpPr/>
        <p:nvPr/>
      </p:nvGrpSpPr>
      <p:grpSpPr>
        <a:xfrm>
          <a:off x="0" y="0"/>
          <a:ext cx="0" cy="0"/>
          <a:chOff x="0" y="0"/>
          <a:chExt cx="0" cy="0"/>
        </a:xfrm>
      </p:grpSpPr>
      <p:sp>
        <p:nvSpPr>
          <p:cNvPr id="22" name="Google Shape;22;p4"/>
          <p:cNvSpPr txBox="1"/>
          <p:nvPr>
            <p:ph idx="12" type="sldNum"/>
          </p:nvPr>
        </p:nvSpPr>
        <p:spPr>
          <a:xfrm>
            <a:off x="11364722" y="6260831"/>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5"/>
          <p:cNvSpPr txBox="1"/>
          <p:nvPr>
            <p:ph type="title"/>
          </p:nvPr>
        </p:nvSpPr>
        <p:spPr>
          <a:xfrm>
            <a:off x="614600" y="2753800"/>
            <a:ext cx="10962900" cy="1350300"/>
          </a:xfrm>
          <a:prstGeom prst="rect">
            <a:avLst/>
          </a:prstGeom>
          <a:noFill/>
          <a:ln>
            <a:noFill/>
          </a:ln>
        </p:spPr>
        <p:txBody>
          <a:bodyPr anchorCtr="0" anchor="ctr" bIns="121900" lIns="121900" spcFirstLastPara="1" rIns="121900" wrap="square" tIns="121900">
            <a:normAutofit/>
          </a:bodyPr>
          <a:lstStyle>
            <a:lvl1pPr lvl="0" algn="l">
              <a:lnSpc>
                <a:spcPct val="100000"/>
              </a:lnSpc>
              <a:spcBef>
                <a:spcPts val="0"/>
              </a:spcBef>
              <a:spcAft>
                <a:spcPts val="0"/>
              </a:spcAft>
              <a:buSzPts val="5600"/>
              <a:buNone/>
              <a:defRPr sz="5600"/>
            </a:lvl1pPr>
            <a:lvl2pPr lvl="1" algn="l">
              <a:lnSpc>
                <a:spcPct val="100000"/>
              </a:lnSpc>
              <a:spcBef>
                <a:spcPts val="0"/>
              </a:spcBef>
              <a:spcAft>
                <a:spcPts val="0"/>
              </a:spcAft>
              <a:buSzPts val="5600"/>
              <a:buNone/>
              <a:defRPr sz="5600"/>
            </a:lvl2pPr>
            <a:lvl3pPr lvl="2" algn="l">
              <a:lnSpc>
                <a:spcPct val="100000"/>
              </a:lnSpc>
              <a:spcBef>
                <a:spcPts val="0"/>
              </a:spcBef>
              <a:spcAft>
                <a:spcPts val="0"/>
              </a:spcAft>
              <a:buSzPts val="5600"/>
              <a:buNone/>
              <a:defRPr sz="5600"/>
            </a:lvl3pPr>
            <a:lvl4pPr lvl="3" algn="l">
              <a:lnSpc>
                <a:spcPct val="100000"/>
              </a:lnSpc>
              <a:spcBef>
                <a:spcPts val="0"/>
              </a:spcBef>
              <a:spcAft>
                <a:spcPts val="0"/>
              </a:spcAft>
              <a:buSzPts val="5600"/>
              <a:buNone/>
              <a:defRPr sz="5600"/>
            </a:lvl4pPr>
            <a:lvl5pPr lvl="4" algn="l">
              <a:lnSpc>
                <a:spcPct val="100000"/>
              </a:lnSpc>
              <a:spcBef>
                <a:spcPts val="0"/>
              </a:spcBef>
              <a:spcAft>
                <a:spcPts val="0"/>
              </a:spcAft>
              <a:buSzPts val="5600"/>
              <a:buNone/>
              <a:defRPr sz="5600"/>
            </a:lvl5pPr>
            <a:lvl6pPr lvl="5" algn="l">
              <a:lnSpc>
                <a:spcPct val="100000"/>
              </a:lnSpc>
              <a:spcBef>
                <a:spcPts val="0"/>
              </a:spcBef>
              <a:spcAft>
                <a:spcPts val="0"/>
              </a:spcAft>
              <a:buSzPts val="5600"/>
              <a:buNone/>
              <a:defRPr sz="5600"/>
            </a:lvl6pPr>
            <a:lvl7pPr lvl="6" algn="l">
              <a:lnSpc>
                <a:spcPct val="100000"/>
              </a:lnSpc>
              <a:spcBef>
                <a:spcPts val="0"/>
              </a:spcBef>
              <a:spcAft>
                <a:spcPts val="0"/>
              </a:spcAft>
              <a:buSzPts val="5600"/>
              <a:buNone/>
              <a:defRPr sz="5600"/>
            </a:lvl7pPr>
            <a:lvl8pPr lvl="7" algn="l">
              <a:lnSpc>
                <a:spcPct val="100000"/>
              </a:lnSpc>
              <a:spcBef>
                <a:spcPts val="0"/>
              </a:spcBef>
              <a:spcAft>
                <a:spcPts val="0"/>
              </a:spcAft>
              <a:buSzPts val="5600"/>
              <a:buNone/>
              <a:defRPr sz="5600"/>
            </a:lvl8pPr>
            <a:lvl9pPr lvl="8" algn="l">
              <a:lnSpc>
                <a:spcPct val="100000"/>
              </a:lnSpc>
              <a:spcBef>
                <a:spcPts val="0"/>
              </a:spcBef>
              <a:spcAft>
                <a:spcPts val="0"/>
              </a:spcAft>
              <a:buSzPts val="5600"/>
              <a:buNone/>
              <a:defRPr sz="5600"/>
            </a:lvl9pPr>
          </a:lstStyle>
          <a:p/>
        </p:txBody>
      </p:sp>
      <p:sp>
        <p:nvSpPr>
          <p:cNvPr id="25" name="Google Shape;25;p5"/>
          <p:cNvSpPr txBox="1"/>
          <p:nvPr>
            <p:ph idx="12" type="sldNum"/>
          </p:nvPr>
        </p:nvSpPr>
        <p:spPr>
          <a:xfrm>
            <a:off x="11364722" y="6260831"/>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6" name="Shape 26"/>
        <p:cNvGrpSpPr/>
        <p:nvPr/>
      </p:nvGrpSpPr>
      <p:grpSpPr>
        <a:xfrm>
          <a:off x="0" y="0"/>
          <a:ext cx="0" cy="0"/>
          <a:chOff x="0" y="0"/>
          <a:chExt cx="0" cy="0"/>
        </a:xfrm>
      </p:grpSpPr>
      <p:sp>
        <p:nvSpPr>
          <p:cNvPr id="27" name="Google Shape;27;p6"/>
          <p:cNvSpPr/>
          <p:nvPr/>
        </p:nvSpPr>
        <p:spPr>
          <a:xfrm flipH="1" rot="10800000">
            <a:off x="0" y="2247900"/>
            <a:ext cx="12192000" cy="4610100"/>
          </a:xfrm>
          <a:prstGeom prst="rect">
            <a:avLst/>
          </a:prstGeom>
          <a:solidFill>
            <a:schemeClr val="accent4"/>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8" name="Google Shape;28;p6"/>
          <p:cNvSpPr/>
          <p:nvPr/>
        </p:nvSpPr>
        <p:spPr>
          <a:xfrm>
            <a:off x="0" y="2248000"/>
            <a:ext cx="12192000" cy="1449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9" name="Google Shape;29;p6"/>
          <p:cNvSpPr txBox="1"/>
          <p:nvPr>
            <p:ph type="title"/>
          </p:nvPr>
        </p:nvSpPr>
        <p:spPr>
          <a:xfrm>
            <a:off x="629200" y="984967"/>
            <a:ext cx="10962900" cy="1023600"/>
          </a:xfrm>
          <a:prstGeom prst="rect">
            <a:avLst/>
          </a:prstGeom>
          <a:noFill/>
          <a:ln>
            <a:noFill/>
          </a:ln>
        </p:spPr>
        <p:txBody>
          <a:bodyPr anchorCtr="0" anchor="b" bIns="121900" lIns="121900" spcFirstLastPara="1" rIns="121900" wrap="square" tIns="121900">
            <a:normAutofit/>
          </a:bodyPr>
          <a:lstStyle>
            <a:lvl1pPr lvl="0" algn="l">
              <a:lnSpc>
                <a:spcPct val="100000"/>
              </a:lnSpc>
              <a:spcBef>
                <a:spcPts val="0"/>
              </a:spcBef>
              <a:spcAft>
                <a:spcPts val="0"/>
              </a:spcAft>
              <a:buSzPts val="4300"/>
              <a:buNone/>
              <a:defRPr/>
            </a:lvl1pPr>
            <a:lvl2pPr lvl="1" algn="l">
              <a:lnSpc>
                <a:spcPct val="100000"/>
              </a:lnSpc>
              <a:spcBef>
                <a:spcPts val="0"/>
              </a:spcBef>
              <a:spcAft>
                <a:spcPts val="0"/>
              </a:spcAft>
              <a:buSzPts val="4300"/>
              <a:buNone/>
              <a:defRPr/>
            </a:lvl2pPr>
            <a:lvl3pPr lvl="2" algn="l">
              <a:lnSpc>
                <a:spcPct val="100000"/>
              </a:lnSpc>
              <a:spcBef>
                <a:spcPts val="0"/>
              </a:spcBef>
              <a:spcAft>
                <a:spcPts val="0"/>
              </a:spcAft>
              <a:buSzPts val="4300"/>
              <a:buNone/>
              <a:defRPr/>
            </a:lvl3pPr>
            <a:lvl4pPr lvl="3" algn="l">
              <a:lnSpc>
                <a:spcPct val="100000"/>
              </a:lnSpc>
              <a:spcBef>
                <a:spcPts val="0"/>
              </a:spcBef>
              <a:spcAft>
                <a:spcPts val="0"/>
              </a:spcAft>
              <a:buSzPts val="4300"/>
              <a:buNone/>
              <a:defRPr/>
            </a:lvl4pPr>
            <a:lvl5pPr lvl="4" algn="l">
              <a:lnSpc>
                <a:spcPct val="100000"/>
              </a:lnSpc>
              <a:spcBef>
                <a:spcPts val="0"/>
              </a:spcBef>
              <a:spcAft>
                <a:spcPts val="0"/>
              </a:spcAft>
              <a:buSzPts val="4300"/>
              <a:buNone/>
              <a:defRPr/>
            </a:lvl5pPr>
            <a:lvl6pPr lvl="5" algn="l">
              <a:lnSpc>
                <a:spcPct val="100000"/>
              </a:lnSpc>
              <a:spcBef>
                <a:spcPts val="0"/>
              </a:spcBef>
              <a:spcAft>
                <a:spcPts val="0"/>
              </a:spcAft>
              <a:buSzPts val="4300"/>
              <a:buNone/>
              <a:defRPr/>
            </a:lvl6pPr>
            <a:lvl7pPr lvl="6" algn="l">
              <a:lnSpc>
                <a:spcPct val="100000"/>
              </a:lnSpc>
              <a:spcBef>
                <a:spcPts val="0"/>
              </a:spcBef>
              <a:spcAft>
                <a:spcPts val="0"/>
              </a:spcAft>
              <a:buSzPts val="4300"/>
              <a:buNone/>
              <a:defRPr/>
            </a:lvl7pPr>
            <a:lvl8pPr lvl="7" algn="l">
              <a:lnSpc>
                <a:spcPct val="100000"/>
              </a:lnSpc>
              <a:spcBef>
                <a:spcPts val="0"/>
              </a:spcBef>
              <a:spcAft>
                <a:spcPts val="0"/>
              </a:spcAft>
              <a:buSzPts val="4300"/>
              <a:buNone/>
              <a:defRPr/>
            </a:lvl8pPr>
            <a:lvl9pPr lvl="8" algn="l">
              <a:lnSpc>
                <a:spcPct val="100000"/>
              </a:lnSpc>
              <a:spcBef>
                <a:spcPts val="0"/>
              </a:spcBef>
              <a:spcAft>
                <a:spcPts val="0"/>
              </a:spcAft>
              <a:buSzPts val="4300"/>
              <a:buNone/>
              <a:defRPr/>
            </a:lvl9pPr>
          </a:lstStyle>
          <a:p/>
        </p:txBody>
      </p:sp>
      <p:sp>
        <p:nvSpPr>
          <p:cNvPr id="30" name="Google Shape;30;p6"/>
          <p:cNvSpPr txBox="1"/>
          <p:nvPr>
            <p:ph idx="1" type="body"/>
          </p:nvPr>
        </p:nvSpPr>
        <p:spPr>
          <a:xfrm>
            <a:off x="629200" y="2558767"/>
            <a:ext cx="10962900" cy="3613500"/>
          </a:xfrm>
          <a:prstGeom prst="rect">
            <a:avLst/>
          </a:prstGeom>
          <a:noFill/>
          <a:ln>
            <a:noFill/>
          </a:ln>
        </p:spPr>
        <p:txBody>
          <a:bodyPr anchorCtr="0" anchor="t" bIns="121900" lIns="121900" spcFirstLastPara="1" rIns="121900" wrap="square" tIns="121900">
            <a:normAutofit/>
          </a:bodyPr>
          <a:lstStyle>
            <a:lvl1pPr indent="-381000" lvl="0" marL="457200" algn="l">
              <a:lnSpc>
                <a:spcPct val="115000"/>
              </a:lnSpc>
              <a:spcBef>
                <a:spcPts val="0"/>
              </a:spcBef>
              <a:spcAft>
                <a:spcPts val="0"/>
              </a:spcAft>
              <a:buSzPts val="2400"/>
              <a:buChar char="●"/>
              <a:defRPr/>
            </a:lvl1pPr>
            <a:lvl2pPr indent="-349250" lvl="1" marL="914400" algn="l">
              <a:lnSpc>
                <a:spcPct val="115000"/>
              </a:lnSpc>
              <a:spcBef>
                <a:spcPts val="0"/>
              </a:spcBef>
              <a:spcAft>
                <a:spcPts val="0"/>
              </a:spcAft>
              <a:buSzPts val="1900"/>
              <a:buChar char="○"/>
              <a:defRPr/>
            </a:lvl2pPr>
            <a:lvl3pPr indent="-349250" lvl="2" marL="1371600" algn="l">
              <a:lnSpc>
                <a:spcPct val="115000"/>
              </a:lnSpc>
              <a:spcBef>
                <a:spcPts val="0"/>
              </a:spcBef>
              <a:spcAft>
                <a:spcPts val="0"/>
              </a:spcAft>
              <a:buSzPts val="1900"/>
              <a:buChar char="■"/>
              <a:defRPr/>
            </a:lvl3pPr>
            <a:lvl4pPr indent="-349250" lvl="3" marL="1828800" algn="l">
              <a:lnSpc>
                <a:spcPct val="115000"/>
              </a:lnSpc>
              <a:spcBef>
                <a:spcPts val="0"/>
              </a:spcBef>
              <a:spcAft>
                <a:spcPts val="0"/>
              </a:spcAft>
              <a:buSzPts val="1900"/>
              <a:buChar char="●"/>
              <a:defRPr/>
            </a:lvl4pPr>
            <a:lvl5pPr indent="-349250" lvl="4" marL="2286000" algn="l">
              <a:lnSpc>
                <a:spcPct val="115000"/>
              </a:lnSpc>
              <a:spcBef>
                <a:spcPts val="0"/>
              </a:spcBef>
              <a:spcAft>
                <a:spcPts val="0"/>
              </a:spcAft>
              <a:buSzPts val="1900"/>
              <a:buChar char="○"/>
              <a:defRPr/>
            </a:lvl5pPr>
            <a:lvl6pPr indent="-349250" lvl="5" marL="2743200" algn="l">
              <a:lnSpc>
                <a:spcPct val="115000"/>
              </a:lnSpc>
              <a:spcBef>
                <a:spcPts val="0"/>
              </a:spcBef>
              <a:spcAft>
                <a:spcPts val="0"/>
              </a:spcAft>
              <a:buSzPts val="1900"/>
              <a:buChar char="■"/>
              <a:defRPr/>
            </a:lvl6pPr>
            <a:lvl7pPr indent="-349250" lvl="6" marL="3200400" algn="l">
              <a:lnSpc>
                <a:spcPct val="115000"/>
              </a:lnSpc>
              <a:spcBef>
                <a:spcPts val="0"/>
              </a:spcBef>
              <a:spcAft>
                <a:spcPts val="0"/>
              </a:spcAft>
              <a:buSzPts val="1900"/>
              <a:buChar char="●"/>
              <a:defRPr/>
            </a:lvl7pPr>
            <a:lvl8pPr indent="-349250" lvl="7" marL="3657600" algn="l">
              <a:lnSpc>
                <a:spcPct val="115000"/>
              </a:lnSpc>
              <a:spcBef>
                <a:spcPts val="0"/>
              </a:spcBef>
              <a:spcAft>
                <a:spcPts val="0"/>
              </a:spcAft>
              <a:buSzPts val="1900"/>
              <a:buChar char="○"/>
              <a:defRPr/>
            </a:lvl8pPr>
            <a:lvl9pPr indent="-349250" lvl="8" marL="4114800" algn="l">
              <a:lnSpc>
                <a:spcPct val="115000"/>
              </a:lnSpc>
              <a:spcBef>
                <a:spcPts val="0"/>
              </a:spcBef>
              <a:spcAft>
                <a:spcPts val="0"/>
              </a:spcAft>
              <a:buSzPts val="1900"/>
              <a:buChar char="■"/>
              <a:defRPr/>
            </a:lvl9pPr>
          </a:lstStyle>
          <a:p/>
        </p:txBody>
      </p:sp>
      <p:sp>
        <p:nvSpPr>
          <p:cNvPr id="31" name="Google Shape;31;p6"/>
          <p:cNvSpPr txBox="1"/>
          <p:nvPr>
            <p:ph idx="12" type="sldNum"/>
          </p:nvPr>
        </p:nvSpPr>
        <p:spPr>
          <a:xfrm>
            <a:off x="11364722" y="6260831"/>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2" name="Shape 32"/>
        <p:cNvGrpSpPr/>
        <p:nvPr/>
      </p:nvGrpSpPr>
      <p:grpSpPr>
        <a:xfrm>
          <a:off x="0" y="0"/>
          <a:ext cx="0" cy="0"/>
          <a:chOff x="0" y="0"/>
          <a:chExt cx="0" cy="0"/>
        </a:xfrm>
      </p:grpSpPr>
      <p:sp>
        <p:nvSpPr>
          <p:cNvPr id="33" name="Google Shape;33;p7"/>
          <p:cNvSpPr/>
          <p:nvPr/>
        </p:nvSpPr>
        <p:spPr>
          <a:xfrm flipH="1" rot="10800000">
            <a:off x="0" y="2247900"/>
            <a:ext cx="12192000" cy="4610100"/>
          </a:xfrm>
          <a:prstGeom prst="rect">
            <a:avLst/>
          </a:prstGeom>
          <a:solidFill>
            <a:schemeClr val="accent4"/>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 name="Google Shape;34;p7"/>
          <p:cNvSpPr/>
          <p:nvPr/>
        </p:nvSpPr>
        <p:spPr>
          <a:xfrm>
            <a:off x="0" y="2248000"/>
            <a:ext cx="12192000" cy="1449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 name="Google Shape;35;p7"/>
          <p:cNvSpPr txBox="1"/>
          <p:nvPr>
            <p:ph type="title"/>
          </p:nvPr>
        </p:nvSpPr>
        <p:spPr>
          <a:xfrm>
            <a:off x="629200" y="984967"/>
            <a:ext cx="10962900" cy="1023600"/>
          </a:xfrm>
          <a:prstGeom prst="rect">
            <a:avLst/>
          </a:prstGeom>
          <a:noFill/>
          <a:ln>
            <a:noFill/>
          </a:ln>
        </p:spPr>
        <p:txBody>
          <a:bodyPr anchorCtr="0" anchor="b" bIns="121900" lIns="121900" spcFirstLastPara="1" rIns="121900" wrap="square" tIns="121900">
            <a:normAutofit/>
          </a:bodyPr>
          <a:lstStyle>
            <a:lvl1pPr lvl="0" algn="l">
              <a:lnSpc>
                <a:spcPct val="100000"/>
              </a:lnSpc>
              <a:spcBef>
                <a:spcPts val="0"/>
              </a:spcBef>
              <a:spcAft>
                <a:spcPts val="0"/>
              </a:spcAft>
              <a:buSzPts val="4300"/>
              <a:buNone/>
              <a:defRPr/>
            </a:lvl1pPr>
            <a:lvl2pPr lvl="1" algn="l">
              <a:lnSpc>
                <a:spcPct val="100000"/>
              </a:lnSpc>
              <a:spcBef>
                <a:spcPts val="0"/>
              </a:spcBef>
              <a:spcAft>
                <a:spcPts val="0"/>
              </a:spcAft>
              <a:buSzPts val="4300"/>
              <a:buNone/>
              <a:defRPr/>
            </a:lvl2pPr>
            <a:lvl3pPr lvl="2" algn="l">
              <a:lnSpc>
                <a:spcPct val="100000"/>
              </a:lnSpc>
              <a:spcBef>
                <a:spcPts val="0"/>
              </a:spcBef>
              <a:spcAft>
                <a:spcPts val="0"/>
              </a:spcAft>
              <a:buSzPts val="4300"/>
              <a:buNone/>
              <a:defRPr/>
            </a:lvl3pPr>
            <a:lvl4pPr lvl="3" algn="l">
              <a:lnSpc>
                <a:spcPct val="100000"/>
              </a:lnSpc>
              <a:spcBef>
                <a:spcPts val="0"/>
              </a:spcBef>
              <a:spcAft>
                <a:spcPts val="0"/>
              </a:spcAft>
              <a:buSzPts val="4300"/>
              <a:buNone/>
              <a:defRPr/>
            </a:lvl4pPr>
            <a:lvl5pPr lvl="4" algn="l">
              <a:lnSpc>
                <a:spcPct val="100000"/>
              </a:lnSpc>
              <a:spcBef>
                <a:spcPts val="0"/>
              </a:spcBef>
              <a:spcAft>
                <a:spcPts val="0"/>
              </a:spcAft>
              <a:buSzPts val="4300"/>
              <a:buNone/>
              <a:defRPr/>
            </a:lvl5pPr>
            <a:lvl6pPr lvl="5" algn="l">
              <a:lnSpc>
                <a:spcPct val="100000"/>
              </a:lnSpc>
              <a:spcBef>
                <a:spcPts val="0"/>
              </a:spcBef>
              <a:spcAft>
                <a:spcPts val="0"/>
              </a:spcAft>
              <a:buSzPts val="4300"/>
              <a:buNone/>
              <a:defRPr/>
            </a:lvl6pPr>
            <a:lvl7pPr lvl="6" algn="l">
              <a:lnSpc>
                <a:spcPct val="100000"/>
              </a:lnSpc>
              <a:spcBef>
                <a:spcPts val="0"/>
              </a:spcBef>
              <a:spcAft>
                <a:spcPts val="0"/>
              </a:spcAft>
              <a:buSzPts val="4300"/>
              <a:buNone/>
              <a:defRPr/>
            </a:lvl7pPr>
            <a:lvl8pPr lvl="7" algn="l">
              <a:lnSpc>
                <a:spcPct val="100000"/>
              </a:lnSpc>
              <a:spcBef>
                <a:spcPts val="0"/>
              </a:spcBef>
              <a:spcAft>
                <a:spcPts val="0"/>
              </a:spcAft>
              <a:buSzPts val="4300"/>
              <a:buNone/>
              <a:defRPr/>
            </a:lvl8pPr>
            <a:lvl9pPr lvl="8" algn="l">
              <a:lnSpc>
                <a:spcPct val="100000"/>
              </a:lnSpc>
              <a:spcBef>
                <a:spcPts val="0"/>
              </a:spcBef>
              <a:spcAft>
                <a:spcPts val="0"/>
              </a:spcAft>
              <a:buSzPts val="4300"/>
              <a:buNone/>
              <a:defRPr/>
            </a:lvl9pPr>
          </a:lstStyle>
          <a:p/>
        </p:txBody>
      </p:sp>
      <p:sp>
        <p:nvSpPr>
          <p:cNvPr id="36" name="Google Shape;36;p7"/>
          <p:cNvSpPr txBox="1"/>
          <p:nvPr>
            <p:ph idx="1" type="body"/>
          </p:nvPr>
        </p:nvSpPr>
        <p:spPr>
          <a:xfrm>
            <a:off x="629200" y="2558767"/>
            <a:ext cx="5333100" cy="3613500"/>
          </a:xfrm>
          <a:prstGeom prst="rect">
            <a:avLst/>
          </a:prstGeom>
          <a:noFill/>
          <a:ln>
            <a:noFill/>
          </a:ln>
        </p:spPr>
        <p:txBody>
          <a:bodyPr anchorCtr="0" anchor="t" bIns="121900" lIns="121900" spcFirstLastPara="1" rIns="121900" wrap="square" tIns="121900">
            <a:normAutofit/>
          </a:bodyPr>
          <a:lstStyle>
            <a:lvl1pPr indent="-349250" lvl="0" marL="457200" algn="l">
              <a:lnSpc>
                <a:spcPct val="115000"/>
              </a:lnSpc>
              <a:spcBef>
                <a:spcPts val="0"/>
              </a:spcBef>
              <a:spcAft>
                <a:spcPts val="0"/>
              </a:spcAft>
              <a:buSzPts val="1900"/>
              <a:buChar char="●"/>
              <a:defRPr sz="1900"/>
            </a:lvl1pPr>
            <a:lvl2pPr indent="-330200" lvl="1" marL="914400" algn="l">
              <a:lnSpc>
                <a:spcPct val="115000"/>
              </a:lnSpc>
              <a:spcBef>
                <a:spcPts val="0"/>
              </a:spcBef>
              <a:spcAft>
                <a:spcPts val="0"/>
              </a:spcAft>
              <a:buSzPts val="1600"/>
              <a:buChar char="○"/>
              <a:defRPr sz="1600"/>
            </a:lvl2pPr>
            <a:lvl3pPr indent="-330200" lvl="2" marL="1371600" algn="l">
              <a:lnSpc>
                <a:spcPct val="115000"/>
              </a:lnSpc>
              <a:spcBef>
                <a:spcPts val="0"/>
              </a:spcBef>
              <a:spcAft>
                <a:spcPts val="0"/>
              </a:spcAft>
              <a:buSzPts val="1600"/>
              <a:buChar char="■"/>
              <a:defRPr sz="1600"/>
            </a:lvl3pPr>
            <a:lvl4pPr indent="-330200" lvl="3" marL="1828800" algn="l">
              <a:lnSpc>
                <a:spcPct val="115000"/>
              </a:lnSpc>
              <a:spcBef>
                <a:spcPts val="0"/>
              </a:spcBef>
              <a:spcAft>
                <a:spcPts val="0"/>
              </a:spcAft>
              <a:buSzPts val="1600"/>
              <a:buChar char="●"/>
              <a:defRPr sz="1600"/>
            </a:lvl4pPr>
            <a:lvl5pPr indent="-330200" lvl="4" marL="2286000" algn="l">
              <a:lnSpc>
                <a:spcPct val="115000"/>
              </a:lnSpc>
              <a:spcBef>
                <a:spcPts val="0"/>
              </a:spcBef>
              <a:spcAft>
                <a:spcPts val="0"/>
              </a:spcAft>
              <a:buSzPts val="1600"/>
              <a:buChar char="○"/>
              <a:defRPr sz="1600"/>
            </a:lvl5pPr>
            <a:lvl6pPr indent="-330200" lvl="5" marL="2743200" algn="l">
              <a:lnSpc>
                <a:spcPct val="115000"/>
              </a:lnSpc>
              <a:spcBef>
                <a:spcPts val="0"/>
              </a:spcBef>
              <a:spcAft>
                <a:spcPts val="0"/>
              </a:spcAft>
              <a:buSzPts val="1600"/>
              <a:buChar char="■"/>
              <a:defRPr sz="1600"/>
            </a:lvl6pPr>
            <a:lvl7pPr indent="-330200" lvl="6" marL="3200400" algn="l">
              <a:lnSpc>
                <a:spcPct val="115000"/>
              </a:lnSpc>
              <a:spcBef>
                <a:spcPts val="0"/>
              </a:spcBef>
              <a:spcAft>
                <a:spcPts val="0"/>
              </a:spcAft>
              <a:buSzPts val="1600"/>
              <a:buChar char="●"/>
              <a:defRPr sz="1600"/>
            </a:lvl7pPr>
            <a:lvl8pPr indent="-330200" lvl="7" marL="3657600" algn="l">
              <a:lnSpc>
                <a:spcPct val="115000"/>
              </a:lnSpc>
              <a:spcBef>
                <a:spcPts val="0"/>
              </a:spcBef>
              <a:spcAft>
                <a:spcPts val="0"/>
              </a:spcAft>
              <a:buSzPts val="1600"/>
              <a:buChar char="○"/>
              <a:defRPr sz="1600"/>
            </a:lvl8pPr>
            <a:lvl9pPr indent="-330200" lvl="8" marL="4114800" algn="l">
              <a:lnSpc>
                <a:spcPct val="115000"/>
              </a:lnSpc>
              <a:spcBef>
                <a:spcPts val="0"/>
              </a:spcBef>
              <a:spcAft>
                <a:spcPts val="0"/>
              </a:spcAft>
              <a:buSzPts val="1600"/>
              <a:buChar char="■"/>
              <a:defRPr sz="1600"/>
            </a:lvl9pPr>
          </a:lstStyle>
          <a:p/>
        </p:txBody>
      </p:sp>
      <p:sp>
        <p:nvSpPr>
          <p:cNvPr id="37" name="Google Shape;37;p7"/>
          <p:cNvSpPr txBox="1"/>
          <p:nvPr>
            <p:ph idx="2" type="body"/>
          </p:nvPr>
        </p:nvSpPr>
        <p:spPr>
          <a:xfrm>
            <a:off x="6259000" y="2558767"/>
            <a:ext cx="5333100" cy="3613500"/>
          </a:xfrm>
          <a:prstGeom prst="rect">
            <a:avLst/>
          </a:prstGeom>
          <a:noFill/>
          <a:ln>
            <a:noFill/>
          </a:ln>
        </p:spPr>
        <p:txBody>
          <a:bodyPr anchorCtr="0" anchor="t" bIns="121900" lIns="121900" spcFirstLastPara="1" rIns="121900" wrap="square" tIns="121900">
            <a:normAutofit/>
          </a:bodyPr>
          <a:lstStyle>
            <a:lvl1pPr indent="-349250" lvl="0" marL="457200" algn="l">
              <a:lnSpc>
                <a:spcPct val="115000"/>
              </a:lnSpc>
              <a:spcBef>
                <a:spcPts val="0"/>
              </a:spcBef>
              <a:spcAft>
                <a:spcPts val="0"/>
              </a:spcAft>
              <a:buSzPts val="1900"/>
              <a:buChar char="●"/>
              <a:defRPr sz="1900"/>
            </a:lvl1pPr>
            <a:lvl2pPr indent="-330200" lvl="1" marL="914400" algn="l">
              <a:lnSpc>
                <a:spcPct val="115000"/>
              </a:lnSpc>
              <a:spcBef>
                <a:spcPts val="0"/>
              </a:spcBef>
              <a:spcAft>
                <a:spcPts val="0"/>
              </a:spcAft>
              <a:buSzPts val="1600"/>
              <a:buChar char="○"/>
              <a:defRPr sz="1600"/>
            </a:lvl2pPr>
            <a:lvl3pPr indent="-330200" lvl="2" marL="1371600" algn="l">
              <a:lnSpc>
                <a:spcPct val="115000"/>
              </a:lnSpc>
              <a:spcBef>
                <a:spcPts val="0"/>
              </a:spcBef>
              <a:spcAft>
                <a:spcPts val="0"/>
              </a:spcAft>
              <a:buSzPts val="1600"/>
              <a:buChar char="■"/>
              <a:defRPr sz="1600"/>
            </a:lvl3pPr>
            <a:lvl4pPr indent="-330200" lvl="3" marL="1828800" algn="l">
              <a:lnSpc>
                <a:spcPct val="115000"/>
              </a:lnSpc>
              <a:spcBef>
                <a:spcPts val="0"/>
              </a:spcBef>
              <a:spcAft>
                <a:spcPts val="0"/>
              </a:spcAft>
              <a:buSzPts val="1600"/>
              <a:buChar char="●"/>
              <a:defRPr sz="1600"/>
            </a:lvl4pPr>
            <a:lvl5pPr indent="-330200" lvl="4" marL="2286000" algn="l">
              <a:lnSpc>
                <a:spcPct val="115000"/>
              </a:lnSpc>
              <a:spcBef>
                <a:spcPts val="0"/>
              </a:spcBef>
              <a:spcAft>
                <a:spcPts val="0"/>
              </a:spcAft>
              <a:buSzPts val="1600"/>
              <a:buChar char="○"/>
              <a:defRPr sz="1600"/>
            </a:lvl5pPr>
            <a:lvl6pPr indent="-330200" lvl="5" marL="2743200" algn="l">
              <a:lnSpc>
                <a:spcPct val="115000"/>
              </a:lnSpc>
              <a:spcBef>
                <a:spcPts val="0"/>
              </a:spcBef>
              <a:spcAft>
                <a:spcPts val="0"/>
              </a:spcAft>
              <a:buSzPts val="1600"/>
              <a:buChar char="■"/>
              <a:defRPr sz="1600"/>
            </a:lvl6pPr>
            <a:lvl7pPr indent="-330200" lvl="6" marL="3200400" algn="l">
              <a:lnSpc>
                <a:spcPct val="115000"/>
              </a:lnSpc>
              <a:spcBef>
                <a:spcPts val="0"/>
              </a:spcBef>
              <a:spcAft>
                <a:spcPts val="0"/>
              </a:spcAft>
              <a:buSzPts val="1600"/>
              <a:buChar char="●"/>
              <a:defRPr sz="1600"/>
            </a:lvl7pPr>
            <a:lvl8pPr indent="-330200" lvl="7" marL="3657600" algn="l">
              <a:lnSpc>
                <a:spcPct val="115000"/>
              </a:lnSpc>
              <a:spcBef>
                <a:spcPts val="0"/>
              </a:spcBef>
              <a:spcAft>
                <a:spcPts val="0"/>
              </a:spcAft>
              <a:buSzPts val="1600"/>
              <a:buChar char="○"/>
              <a:defRPr sz="1600"/>
            </a:lvl8pPr>
            <a:lvl9pPr indent="-330200" lvl="8" marL="4114800" algn="l">
              <a:lnSpc>
                <a:spcPct val="115000"/>
              </a:lnSpc>
              <a:spcBef>
                <a:spcPts val="0"/>
              </a:spcBef>
              <a:spcAft>
                <a:spcPts val="0"/>
              </a:spcAft>
              <a:buSzPts val="1600"/>
              <a:buChar char="■"/>
              <a:defRPr sz="1600"/>
            </a:lvl9pPr>
          </a:lstStyle>
          <a:p/>
        </p:txBody>
      </p:sp>
      <p:sp>
        <p:nvSpPr>
          <p:cNvPr id="38" name="Google Shape;38;p7"/>
          <p:cNvSpPr txBox="1"/>
          <p:nvPr>
            <p:ph idx="12" type="sldNum"/>
          </p:nvPr>
        </p:nvSpPr>
        <p:spPr>
          <a:xfrm>
            <a:off x="11364722" y="6260831"/>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9" name="Shape 39"/>
        <p:cNvGrpSpPr/>
        <p:nvPr/>
      </p:nvGrpSpPr>
      <p:grpSpPr>
        <a:xfrm>
          <a:off x="0" y="0"/>
          <a:ext cx="0" cy="0"/>
          <a:chOff x="0" y="0"/>
          <a:chExt cx="0" cy="0"/>
        </a:xfrm>
      </p:grpSpPr>
      <p:sp>
        <p:nvSpPr>
          <p:cNvPr id="40" name="Google Shape;40;p8"/>
          <p:cNvSpPr/>
          <p:nvPr/>
        </p:nvSpPr>
        <p:spPr>
          <a:xfrm flipH="1" rot="10800000">
            <a:off x="0" y="875100"/>
            <a:ext cx="12192000" cy="5982900"/>
          </a:xfrm>
          <a:prstGeom prst="rect">
            <a:avLst/>
          </a:prstGeom>
          <a:solidFill>
            <a:schemeClr val="accent4"/>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1" name="Google Shape;41;p8"/>
          <p:cNvSpPr/>
          <p:nvPr/>
        </p:nvSpPr>
        <p:spPr>
          <a:xfrm>
            <a:off x="0" y="875133"/>
            <a:ext cx="12192000" cy="1449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2" name="Google Shape;42;p8"/>
          <p:cNvSpPr txBox="1"/>
          <p:nvPr>
            <p:ph type="title"/>
          </p:nvPr>
        </p:nvSpPr>
        <p:spPr>
          <a:xfrm>
            <a:off x="131000" y="21800"/>
            <a:ext cx="11768700" cy="803700"/>
          </a:xfrm>
          <a:prstGeom prst="rect">
            <a:avLst/>
          </a:prstGeom>
          <a:noFill/>
          <a:ln>
            <a:noFill/>
          </a:ln>
        </p:spPr>
        <p:txBody>
          <a:bodyPr anchorCtr="0" anchor="ctr" bIns="121900" lIns="121900" spcFirstLastPara="1" rIns="121900" wrap="square" tIns="121900">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43" name="Google Shape;43;p8"/>
          <p:cNvSpPr txBox="1"/>
          <p:nvPr>
            <p:ph idx="12" type="sldNum"/>
          </p:nvPr>
        </p:nvSpPr>
        <p:spPr>
          <a:xfrm>
            <a:off x="11364722" y="6260831"/>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4" name="Shape 44"/>
        <p:cNvGrpSpPr/>
        <p:nvPr/>
      </p:nvGrpSpPr>
      <p:grpSpPr>
        <a:xfrm>
          <a:off x="0" y="0"/>
          <a:ext cx="0" cy="0"/>
          <a:chOff x="0" y="0"/>
          <a:chExt cx="0" cy="0"/>
        </a:xfrm>
      </p:grpSpPr>
      <p:sp>
        <p:nvSpPr>
          <p:cNvPr id="45" name="Google Shape;45;p9"/>
          <p:cNvSpPr txBox="1"/>
          <p:nvPr/>
        </p:nvSpPr>
        <p:spPr>
          <a:xfrm flipH="1" rot="10800000">
            <a:off x="4368800" y="33"/>
            <a:ext cx="7823100" cy="6858000"/>
          </a:xfrm>
          <a:prstGeom prst="rect">
            <a:avLst/>
          </a:prstGeom>
          <a:solidFill>
            <a:schemeClr val="accent4"/>
          </a:soli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 name="Google Shape;46;p9"/>
          <p:cNvSpPr/>
          <p:nvPr/>
        </p:nvSpPr>
        <p:spPr>
          <a:xfrm rot="-5400000">
            <a:off x="1012250" y="3356550"/>
            <a:ext cx="6858000" cy="1449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121900" lIns="121900" spcFirstLastPara="1" rIns="121900" wrap="square" tIns="121900">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 name="Google Shape;47;p9"/>
          <p:cNvSpPr txBox="1"/>
          <p:nvPr>
            <p:ph type="title"/>
          </p:nvPr>
        </p:nvSpPr>
        <p:spPr>
          <a:xfrm>
            <a:off x="301437" y="477067"/>
            <a:ext cx="3744000" cy="1271100"/>
          </a:xfrm>
          <a:prstGeom prst="rect">
            <a:avLst/>
          </a:prstGeom>
          <a:noFill/>
          <a:ln>
            <a:noFill/>
          </a:ln>
        </p:spPr>
        <p:txBody>
          <a:bodyPr anchorCtr="0" anchor="b" bIns="121900" lIns="121900" spcFirstLastPara="1" rIns="121900" wrap="square" tIns="121900">
            <a:normAutofit/>
          </a:bodyPr>
          <a:lstStyle>
            <a:lvl1pPr lvl="0" algn="l">
              <a:lnSpc>
                <a:spcPct val="100000"/>
              </a:lnSpc>
              <a:spcBef>
                <a:spcPts val="0"/>
              </a:spcBef>
              <a:spcAft>
                <a:spcPts val="0"/>
              </a:spcAft>
              <a:buSzPts val="3200"/>
              <a:buNone/>
              <a:defRPr sz="3200"/>
            </a:lvl1pPr>
            <a:lvl2pPr lvl="1" algn="l">
              <a:lnSpc>
                <a:spcPct val="100000"/>
              </a:lnSpc>
              <a:spcBef>
                <a:spcPts val="0"/>
              </a:spcBef>
              <a:spcAft>
                <a:spcPts val="0"/>
              </a:spcAft>
              <a:buSzPts val="3200"/>
              <a:buNone/>
              <a:defRPr sz="3200"/>
            </a:lvl2pPr>
            <a:lvl3pPr lvl="2" algn="l">
              <a:lnSpc>
                <a:spcPct val="100000"/>
              </a:lnSpc>
              <a:spcBef>
                <a:spcPts val="0"/>
              </a:spcBef>
              <a:spcAft>
                <a:spcPts val="0"/>
              </a:spcAft>
              <a:buSzPts val="3200"/>
              <a:buNone/>
              <a:defRPr sz="3200"/>
            </a:lvl3pPr>
            <a:lvl4pPr lvl="3" algn="l">
              <a:lnSpc>
                <a:spcPct val="100000"/>
              </a:lnSpc>
              <a:spcBef>
                <a:spcPts val="0"/>
              </a:spcBef>
              <a:spcAft>
                <a:spcPts val="0"/>
              </a:spcAft>
              <a:buSzPts val="3200"/>
              <a:buNone/>
              <a:defRPr sz="3200"/>
            </a:lvl4pPr>
            <a:lvl5pPr lvl="4" algn="l">
              <a:lnSpc>
                <a:spcPct val="100000"/>
              </a:lnSpc>
              <a:spcBef>
                <a:spcPts val="0"/>
              </a:spcBef>
              <a:spcAft>
                <a:spcPts val="0"/>
              </a:spcAft>
              <a:buSzPts val="3200"/>
              <a:buNone/>
              <a:defRPr sz="3200"/>
            </a:lvl5pPr>
            <a:lvl6pPr lvl="5" algn="l">
              <a:lnSpc>
                <a:spcPct val="100000"/>
              </a:lnSpc>
              <a:spcBef>
                <a:spcPts val="0"/>
              </a:spcBef>
              <a:spcAft>
                <a:spcPts val="0"/>
              </a:spcAft>
              <a:buSzPts val="3200"/>
              <a:buNone/>
              <a:defRPr sz="3200"/>
            </a:lvl6pPr>
            <a:lvl7pPr lvl="6" algn="l">
              <a:lnSpc>
                <a:spcPct val="100000"/>
              </a:lnSpc>
              <a:spcBef>
                <a:spcPts val="0"/>
              </a:spcBef>
              <a:spcAft>
                <a:spcPts val="0"/>
              </a:spcAft>
              <a:buSzPts val="3200"/>
              <a:buNone/>
              <a:defRPr sz="3200"/>
            </a:lvl7pPr>
            <a:lvl8pPr lvl="7" algn="l">
              <a:lnSpc>
                <a:spcPct val="100000"/>
              </a:lnSpc>
              <a:spcBef>
                <a:spcPts val="0"/>
              </a:spcBef>
              <a:spcAft>
                <a:spcPts val="0"/>
              </a:spcAft>
              <a:buSzPts val="3200"/>
              <a:buNone/>
              <a:defRPr sz="3200"/>
            </a:lvl8pPr>
            <a:lvl9pPr lvl="8" algn="l">
              <a:lnSpc>
                <a:spcPct val="100000"/>
              </a:lnSpc>
              <a:spcBef>
                <a:spcPts val="0"/>
              </a:spcBef>
              <a:spcAft>
                <a:spcPts val="0"/>
              </a:spcAft>
              <a:buSzPts val="3200"/>
              <a:buNone/>
              <a:defRPr sz="3200"/>
            </a:lvl9pPr>
          </a:lstStyle>
          <a:p/>
        </p:txBody>
      </p:sp>
      <p:sp>
        <p:nvSpPr>
          <p:cNvPr id="48" name="Google Shape;48;p9"/>
          <p:cNvSpPr txBox="1"/>
          <p:nvPr>
            <p:ph idx="1" type="body"/>
          </p:nvPr>
        </p:nvSpPr>
        <p:spPr>
          <a:xfrm>
            <a:off x="301433" y="1954400"/>
            <a:ext cx="3744000" cy="4218000"/>
          </a:xfrm>
          <a:prstGeom prst="rect">
            <a:avLst/>
          </a:prstGeom>
          <a:noFill/>
          <a:ln>
            <a:noFill/>
          </a:ln>
        </p:spPr>
        <p:txBody>
          <a:bodyPr anchorCtr="0" anchor="t" bIns="121900" lIns="121900" spcFirstLastPara="1" rIns="121900" wrap="square" tIns="121900">
            <a:normAutofit/>
          </a:bodyPr>
          <a:lstStyle>
            <a:lvl1pPr indent="-330200" lvl="0" marL="457200" algn="l">
              <a:lnSpc>
                <a:spcPct val="115000"/>
              </a:lnSpc>
              <a:spcBef>
                <a:spcPts val="0"/>
              </a:spcBef>
              <a:spcAft>
                <a:spcPts val="0"/>
              </a:spcAft>
              <a:buClr>
                <a:schemeClr val="lt1"/>
              </a:buClr>
              <a:buSzPts val="1600"/>
              <a:buChar char="●"/>
              <a:defRPr sz="1600">
                <a:solidFill>
                  <a:schemeClr val="lt1"/>
                </a:solidFill>
              </a:defRPr>
            </a:lvl1pPr>
            <a:lvl2pPr indent="-330200" lvl="1" marL="914400" algn="l">
              <a:lnSpc>
                <a:spcPct val="115000"/>
              </a:lnSpc>
              <a:spcBef>
                <a:spcPts val="0"/>
              </a:spcBef>
              <a:spcAft>
                <a:spcPts val="0"/>
              </a:spcAft>
              <a:buClr>
                <a:schemeClr val="lt1"/>
              </a:buClr>
              <a:buSzPts val="1600"/>
              <a:buChar char="○"/>
              <a:defRPr sz="1600">
                <a:solidFill>
                  <a:schemeClr val="lt1"/>
                </a:solidFill>
              </a:defRPr>
            </a:lvl2pPr>
            <a:lvl3pPr indent="-330200" lvl="2" marL="1371600" algn="l">
              <a:lnSpc>
                <a:spcPct val="115000"/>
              </a:lnSpc>
              <a:spcBef>
                <a:spcPts val="0"/>
              </a:spcBef>
              <a:spcAft>
                <a:spcPts val="0"/>
              </a:spcAft>
              <a:buClr>
                <a:schemeClr val="lt1"/>
              </a:buClr>
              <a:buSzPts val="1600"/>
              <a:buChar char="■"/>
              <a:defRPr sz="1600">
                <a:solidFill>
                  <a:schemeClr val="lt1"/>
                </a:solidFill>
              </a:defRPr>
            </a:lvl3pPr>
            <a:lvl4pPr indent="-330200" lvl="3" marL="1828800" algn="l">
              <a:lnSpc>
                <a:spcPct val="115000"/>
              </a:lnSpc>
              <a:spcBef>
                <a:spcPts val="0"/>
              </a:spcBef>
              <a:spcAft>
                <a:spcPts val="0"/>
              </a:spcAft>
              <a:buClr>
                <a:schemeClr val="lt1"/>
              </a:buClr>
              <a:buSzPts val="1600"/>
              <a:buChar char="●"/>
              <a:defRPr sz="1600">
                <a:solidFill>
                  <a:schemeClr val="lt1"/>
                </a:solidFill>
              </a:defRPr>
            </a:lvl4pPr>
            <a:lvl5pPr indent="-330200" lvl="4" marL="2286000" algn="l">
              <a:lnSpc>
                <a:spcPct val="115000"/>
              </a:lnSpc>
              <a:spcBef>
                <a:spcPts val="0"/>
              </a:spcBef>
              <a:spcAft>
                <a:spcPts val="0"/>
              </a:spcAft>
              <a:buClr>
                <a:schemeClr val="lt1"/>
              </a:buClr>
              <a:buSzPts val="1600"/>
              <a:buChar char="○"/>
              <a:defRPr sz="1600">
                <a:solidFill>
                  <a:schemeClr val="lt1"/>
                </a:solidFill>
              </a:defRPr>
            </a:lvl5pPr>
            <a:lvl6pPr indent="-330200" lvl="5" marL="2743200" algn="l">
              <a:lnSpc>
                <a:spcPct val="115000"/>
              </a:lnSpc>
              <a:spcBef>
                <a:spcPts val="0"/>
              </a:spcBef>
              <a:spcAft>
                <a:spcPts val="0"/>
              </a:spcAft>
              <a:buClr>
                <a:schemeClr val="lt1"/>
              </a:buClr>
              <a:buSzPts val="1600"/>
              <a:buChar char="■"/>
              <a:defRPr sz="1600">
                <a:solidFill>
                  <a:schemeClr val="lt1"/>
                </a:solidFill>
              </a:defRPr>
            </a:lvl6pPr>
            <a:lvl7pPr indent="-330200" lvl="6" marL="3200400" algn="l">
              <a:lnSpc>
                <a:spcPct val="115000"/>
              </a:lnSpc>
              <a:spcBef>
                <a:spcPts val="0"/>
              </a:spcBef>
              <a:spcAft>
                <a:spcPts val="0"/>
              </a:spcAft>
              <a:buClr>
                <a:schemeClr val="lt1"/>
              </a:buClr>
              <a:buSzPts val="1600"/>
              <a:buChar char="●"/>
              <a:defRPr sz="1600">
                <a:solidFill>
                  <a:schemeClr val="lt1"/>
                </a:solidFill>
              </a:defRPr>
            </a:lvl7pPr>
            <a:lvl8pPr indent="-330200" lvl="7" marL="3657600" algn="l">
              <a:lnSpc>
                <a:spcPct val="115000"/>
              </a:lnSpc>
              <a:spcBef>
                <a:spcPts val="0"/>
              </a:spcBef>
              <a:spcAft>
                <a:spcPts val="0"/>
              </a:spcAft>
              <a:buClr>
                <a:schemeClr val="lt1"/>
              </a:buClr>
              <a:buSzPts val="1600"/>
              <a:buChar char="○"/>
              <a:defRPr sz="1600">
                <a:solidFill>
                  <a:schemeClr val="lt1"/>
                </a:solidFill>
              </a:defRPr>
            </a:lvl8pPr>
            <a:lvl9pPr indent="-330200" lvl="8" marL="4114800" algn="l">
              <a:lnSpc>
                <a:spcPct val="115000"/>
              </a:lnSpc>
              <a:spcBef>
                <a:spcPts val="0"/>
              </a:spcBef>
              <a:spcAft>
                <a:spcPts val="0"/>
              </a:spcAft>
              <a:buClr>
                <a:schemeClr val="lt1"/>
              </a:buClr>
              <a:buSzPts val="1600"/>
              <a:buChar char="■"/>
              <a:defRPr sz="1600">
                <a:solidFill>
                  <a:schemeClr val="lt1"/>
                </a:solidFill>
              </a:defRPr>
            </a:lvl9pPr>
          </a:lstStyle>
          <a:p/>
        </p:txBody>
      </p:sp>
      <p:sp>
        <p:nvSpPr>
          <p:cNvPr id="49" name="Google Shape;49;p9"/>
          <p:cNvSpPr txBox="1"/>
          <p:nvPr>
            <p:ph idx="12" type="sldNum"/>
          </p:nvPr>
        </p:nvSpPr>
        <p:spPr>
          <a:xfrm>
            <a:off x="11364722" y="6260831"/>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50" name="Shape 50"/>
        <p:cNvGrpSpPr/>
        <p:nvPr/>
      </p:nvGrpSpPr>
      <p:grpSpPr>
        <a:xfrm>
          <a:off x="0" y="0"/>
          <a:ext cx="0" cy="0"/>
          <a:chOff x="0" y="0"/>
          <a:chExt cx="0" cy="0"/>
        </a:xfrm>
      </p:grpSpPr>
      <p:sp>
        <p:nvSpPr>
          <p:cNvPr id="51" name="Google Shape;51;p10"/>
          <p:cNvSpPr txBox="1"/>
          <p:nvPr>
            <p:ph type="title"/>
          </p:nvPr>
        </p:nvSpPr>
        <p:spPr>
          <a:xfrm>
            <a:off x="653667" y="651000"/>
            <a:ext cx="8302800" cy="5454300"/>
          </a:xfrm>
          <a:prstGeom prst="rect">
            <a:avLst/>
          </a:prstGeom>
          <a:noFill/>
          <a:ln>
            <a:noFill/>
          </a:ln>
        </p:spPr>
        <p:txBody>
          <a:bodyPr anchorCtr="0" anchor="ctr" bIns="121900" lIns="121900" spcFirstLastPara="1" rIns="121900" wrap="square" tIns="121900">
            <a:normAutofit/>
          </a:bodyPr>
          <a:lstStyle>
            <a:lvl1pPr lvl="0" algn="l">
              <a:lnSpc>
                <a:spcPct val="100000"/>
              </a:lnSpc>
              <a:spcBef>
                <a:spcPts val="0"/>
              </a:spcBef>
              <a:spcAft>
                <a:spcPts val="0"/>
              </a:spcAft>
              <a:buSzPts val="8000"/>
              <a:buNone/>
              <a:defRPr sz="8000"/>
            </a:lvl1pPr>
            <a:lvl2pPr lvl="1" algn="l">
              <a:lnSpc>
                <a:spcPct val="100000"/>
              </a:lnSpc>
              <a:spcBef>
                <a:spcPts val="0"/>
              </a:spcBef>
              <a:spcAft>
                <a:spcPts val="0"/>
              </a:spcAft>
              <a:buSzPts val="8000"/>
              <a:buNone/>
              <a:defRPr sz="8000"/>
            </a:lvl2pPr>
            <a:lvl3pPr lvl="2" algn="l">
              <a:lnSpc>
                <a:spcPct val="100000"/>
              </a:lnSpc>
              <a:spcBef>
                <a:spcPts val="0"/>
              </a:spcBef>
              <a:spcAft>
                <a:spcPts val="0"/>
              </a:spcAft>
              <a:buSzPts val="8000"/>
              <a:buNone/>
              <a:defRPr sz="8000"/>
            </a:lvl3pPr>
            <a:lvl4pPr lvl="3" algn="l">
              <a:lnSpc>
                <a:spcPct val="100000"/>
              </a:lnSpc>
              <a:spcBef>
                <a:spcPts val="0"/>
              </a:spcBef>
              <a:spcAft>
                <a:spcPts val="0"/>
              </a:spcAft>
              <a:buSzPts val="8000"/>
              <a:buNone/>
              <a:defRPr sz="8000"/>
            </a:lvl4pPr>
            <a:lvl5pPr lvl="4" algn="l">
              <a:lnSpc>
                <a:spcPct val="100000"/>
              </a:lnSpc>
              <a:spcBef>
                <a:spcPts val="0"/>
              </a:spcBef>
              <a:spcAft>
                <a:spcPts val="0"/>
              </a:spcAft>
              <a:buSzPts val="8000"/>
              <a:buNone/>
              <a:defRPr sz="8000"/>
            </a:lvl5pPr>
            <a:lvl6pPr lvl="5" algn="l">
              <a:lnSpc>
                <a:spcPct val="100000"/>
              </a:lnSpc>
              <a:spcBef>
                <a:spcPts val="0"/>
              </a:spcBef>
              <a:spcAft>
                <a:spcPts val="0"/>
              </a:spcAft>
              <a:buSzPts val="8000"/>
              <a:buNone/>
              <a:defRPr sz="8000"/>
            </a:lvl6pPr>
            <a:lvl7pPr lvl="6" algn="l">
              <a:lnSpc>
                <a:spcPct val="100000"/>
              </a:lnSpc>
              <a:spcBef>
                <a:spcPts val="0"/>
              </a:spcBef>
              <a:spcAft>
                <a:spcPts val="0"/>
              </a:spcAft>
              <a:buSzPts val="8000"/>
              <a:buNone/>
              <a:defRPr sz="8000"/>
            </a:lvl7pPr>
            <a:lvl8pPr lvl="7" algn="l">
              <a:lnSpc>
                <a:spcPct val="100000"/>
              </a:lnSpc>
              <a:spcBef>
                <a:spcPts val="0"/>
              </a:spcBef>
              <a:spcAft>
                <a:spcPts val="0"/>
              </a:spcAft>
              <a:buSzPts val="8000"/>
              <a:buNone/>
              <a:defRPr sz="8000"/>
            </a:lvl8pPr>
            <a:lvl9pPr lvl="8" algn="l">
              <a:lnSpc>
                <a:spcPct val="100000"/>
              </a:lnSpc>
              <a:spcBef>
                <a:spcPts val="0"/>
              </a:spcBef>
              <a:spcAft>
                <a:spcPts val="0"/>
              </a:spcAft>
              <a:buSzPts val="8000"/>
              <a:buNone/>
              <a:defRPr sz="8000"/>
            </a:lvl9pPr>
          </a:lstStyle>
          <a:p/>
        </p:txBody>
      </p:sp>
      <p:sp>
        <p:nvSpPr>
          <p:cNvPr id="52" name="Google Shape;52;p10"/>
          <p:cNvSpPr txBox="1"/>
          <p:nvPr>
            <p:ph idx="12" type="sldNum"/>
          </p:nvPr>
        </p:nvSpPr>
        <p:spPr>
          <a:xfrm>
            <a:off x="11364722" y="6260831"/>
            <a:ext cx="731700" cy="524700"/>
          </a:xfrm>
          <a:prstGeom prst="rect">
            <a:avLst/>
          </a:prstGeom>
          <a:noFill/>
          <a:ln>
            <a:noFill/>
          </a:ln>
        </p:spPr>
        <p:txBody>
          <a:bodyPr anchorCtr="0" anchor="ctr" bIns="121900" lIns="121900" spcFirstLastPara="1" rIns="121900" wrap="square" tIns="121900">
            <a:norm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A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2.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terial">
    <p:bg>
      <p:bgPr>
        <a:solidFill>
          <a:srgbClr val="A4C2F4"/>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629200" y="984967"/>
            <a:ext cx="10962900" cy="1023600"/>
          </a:xfrm>
          <a:prstGeom prst="rect">
            <a:avLst/>
          </a:prstGeom>
          <a:noFill/>
          <a:ln>
            <a:noFill/>
          </a:ln>
        </p:spPr>
        <p:txBody>
          <a:bodyPr anchorCtr="0" anchor="b" bIns="121900" lIns="121900" spcFirstLastPara="1" rIns="121900" wrap="square" tIns="121900">
            <a:normAutofit/>
          </a:bodyPr>
          <a:lstStyle>
            <a:lvl1pPr lvl="0" marR="0" rtl="0" algn="l">
              <a:lnSpc>
                <a:spcPct val="100000"/>
              </a:lnSpc>
              <a:spcBef>
                <a:spcPts val="0"/>
              </a:spcBef>
              <a:spcAft>
                <a:spcPts val="0"/>
              </a:spcAft>
              <a:buClr>
                <a:schemeClr val="lt1"/>
              </a:buClr>
              <a:buSzPts val="4300"/>
              <a:buFont typeface="Roboto"/>
              <a:buNone/>
              <a:defRPr b="0" i="0" sz="4300" u="none" cap="none" strike="noStrike">
                <a:solidFill>
                  <a:schemeClr val="lt1"/>
                </a:solidFill>
                <a:latin typeface="Roboto"/>
                <a:ea typeface="Roboto"/>
                <a:cs typeface="Roboto"/>
                <a:sym typeface="Roboto"/>
              </a:defRPr>
            </a:lvl1pPr>
            <a:lvl2pPr lvl="1" marR="0" rtl="0" algn="l">
              <a:lnSpc>
                <a:spcPct val="100000"/>
              </a:lnSpc>
              <a:spcBef>
                <a:spcPts val="0"/>
              </a:spcBef>
              <a:spcAft>
                <a:spcPts val="0"/>
              </a:spcAft>
              <a:buClr>
                <a:schemeClr val="lt1"/>
              </a:buClr>
              <a:buSzPts val="4300"/>
              <a:buFont typeface="Roboto"/>
              <a:buNone/>
              <a:defRPr b="0" i="0" sz="4300" u="none" cap="none" strike="noStrike">
                <a:solidFill>
                  <a:schemeClr val="lt1"/>
                </a:solidFill>
                <a:latin typeface="Roboto"/>
                <a:ea typeface="Roboto"/>
                <a:cs typeface="Roboto"/>
                <a:sym typeface="Roboto"/>
              </a:defRPr>
            </a:lvl2pPr>
            <a:lvl3pPr lvl="2" marR="0" rtl="0" algn="l">
              <a:lnSpc>
                <a:spcPct val="100000"/>
              </a:lnSpc>
              <a:spcBef>
                <a:spcPts val="0"/>
              </a:spcBef>
              <a:spcAft>
                <a:spcPts val="0"/>
              </a:spcAft>
              <a:buClr>
                <a:schemeClr val="lt1"/>
              </a:buClr>
              <a:buSzPts val="4300"/>
              <a:buFont typeface="Roboto"/>
              <a:buNone/>
              <a:defRPr b="0" i="0" sz="4300" u="none" cap="none" strike="noStrike">
                <a:solidFill>
                  <a:schemeClr val="lt1"/>
                </a:solidFill>
                <a:latin typeface="Roboto"/>
                <a:ea typeface="Roboto"/>
                <a:cs typeface="Roboto"/>
                <a:sym typeface="Roboto"/>
              </a:defRPr>
            </a:lvl3pPr>
            <a:lvl4pPr lvl="3" marR="0" rtl="0" algn="l">
              <a:lnSpc>
                <a:spcPct val="100000"/>
              </a:lnSpc>
              <a:spcBef>
                <a:spcPts val="0"/>
              </a:spcBef>
              <a:spcAft>
                <a:spcPts val="0"/>
              </a:spcAft>
              <a:buClr>
                <a:schemeClr val="lt1"/>
              </a:buClr>
              <a:buSzPts val="4300"/>
              <a:buFont typeface="Roboto"/>
              <a:buNone/>
              <a:defRPr b="0" i="0" sz="4300" u="none" cap="none" strike="noStrike">
                <a:solidFill>
                  <a:schemeClr val="lt1"/>
                </a:solidFill>
                <a:latin typeface="Roboto"/>
                <a:ea typeface="Roboto"/>
                <a:cs typeface="Roboto"/>
                <a:sym typeface="Roboto"/>
              </a:defRPr>
            </a:lvl4pPr>
            <a:lvl5pPr lvl="4" marR="0" rtl="0" algn="l">
              <a:lnSpc>
                <a:spcPct val="100000"/>
              </a:lnSpc>
              <a:spcBef>
                <a:spcPts val="0"/>
              </a:spcBef>
              <a:spcAft>
                <a:spcPts val="0"/>
              </a:spcAft>
              <a:buClr>
                <a:schemeClr val="lt1"/>
              </a:buClr>
              <a:buSzPts val="4300"/>
              <a:buFont typeface="Roboto"/>
              <a:buNone/>
              <a:defRPr b="0" i="0" sz="4300" u="none" cap="none" strike="noStrike">
                <a:solidFill>
                  <a:schemeClr val="lt1"/>
                </a:solidFill>
                <a:latin typeface="Roboto"/>
                <a:ea typeface="Roboto"/>
                <a:cs typeface="Roboto"/>
                <a:sym typeface="Roboto"/>
              </a:defRPr>
            </a:lvl5pPr>
            <a:lvl6pPr lvl="5" marR="0" rtl="0" algn="l">
              <a:lnSpc>
                <a:spcPct val="100000"/>
              </a:lnSpc>
              <a:spcBef>
                <a:spcPts val="0"/>
              </a:spcBef>
              <a:spcAft>
                <a:spcPts val="0"/>
              </a:spcAft>
              <a:buClr>
                <a:schemeClr val="lt1"/>
              </a:buClr>
              <a:buSzPts val="4300"/>
              <a:buFont typeface="Roboto"/>
              <a:buNone/>
              <a:defRPr b="0" i="0" sz="4300" u="none" cap="none" strike="noStrike">
                <a:solidFill>
                  <a:schemeClr val="lt1"/>
                </a:solidFill>
                <a:latin typeface="Roboto"/>
                <a:ea typeface="Roboto"/>
                <a:cs typeface="Roboto"/>
                <a:sym typeface="Roboto"/>
              </a:defRPr>
            </a:lvl6pPr>
            <a:lvl7pPr lvl="6" marR="0" rtl="0" algn="l">
              <a:lnSpc>
                <a:spcPct val="100000"/>
              </a:lnSpc>
              <a:spcBef>
                <a:spcPts val="0"/>
              </a:spcBef>
              <a:spcAft>
                <a:spcPts val="0"/>
              </a:spcAft>
              <a:buClr>
                <a:schemeClr val="lt1"/>
              </a:buClr>
              <a:buSzPts val="4300"/>
              <a:buFont typeface="Roboto"/>
              <a:buNone/>
              <a:defRPr b="0" i="0" sz="4300" u="none" cap="none" strike="noStrike">
                <a:solidFill>
                  <a:schemeClr val="lt1"/>
                </a:solidFill>
                <a:latin typeface="Roboto"/>
                <a:ea typeface="Roboto"/>
                <a:cs typeface="Roboto"/>
                <a:sym typeface="Roboto"/>
              </a:defRPr>
            </a:lvl7pPr>
            <a:lvl8pPr lvl="7" marR="0" rtl="0" algn="l">
              <a:lnSpc>
                <a:spcPct val="100000"/>
              </a:lnSpc>
              <a:spcBef>
                <a:spcPts val="0"/>
              </a:spcBef>
              <a:spcAft>
                <a:spcPts val="0"/>
              </a:spcAft>
              <a:buClr>
                <a:schemeClr val="lt1"/>
              </a:buClr>
              <a:buSzPts val="4300"/>
              <a:buFont typeface="Roboto"/>
              <a:buNone/>
              <a:defRPr b="0" i="0" sz="4300" u="none" cap="none" strike="noStrike">
                <a:solidFill>
                  <a:schemeClr val="lt1"/>
                </a:solidFill>
                <a:latin typeface="Roboto"/>
                <a:ea typeface="Roboto"/>
                <a:cs typeface="Roboto"/>
                <a:sym typeface="Roboto"/>
              </a:defRPr>
            </a:lvl8pPr>
            <a:lvl9pPr lvl="8" marR="0" rtl="0" algn="l">
              <a:lnSpc>
                <a:spcPct val="100000"/>
              </a:lnSpc>
              <a:spcBef>
                <a:spcPts val="0"/>
              </a:spcBef>
              <a:spcAft>
                <a:spcPts val="0"/>
              </a:spcAft>
              <a:buClr>
                <a:schemeClr val="lt1"/>
              </a:buClr>
              <a:buSzPts val="4300"/>
              <a:buFont typeface="Roboto"/>
              <a:buNone/>
              <a:defRPr b="0" i="0" sz="4300" u="none" cap="none" strike="noStrike">
                <a:solidFill>
                  <a:schemeClr val="lt1"/>
                </a:solidFill>
                <a:latin typeface="Roboto"/>
                <a:ea typeface="Roboto"/>
                <a:cs typeface="Roboto"/>
                <a:sym typeface="Roboto"/>
              </a:defRPr>
            </a:lvl9pPr>
          </a:lstStyle>
          <a:p/>
        </p:txBody>
      </p:sp>
      <p:sp>
        <p:nvSpPr>
          <p:cNvPr id="7" name="Google Shape;7;p1"/>
          <p:cNvSpPr txBox="1"/>
          <p:nvPr>
            <p:ph idx="1" type="body"/>
          </p:nvPr>
        </p:nvSpPr>
        <p:spPr>
          <a:xfrm>
            <a:off x="629200" y="2558767"/>
            <a:ext cx="10962900" cy="3613500"/>
          </a:xfrm>
          <a:prstGeom prst="rect">
            <a:avLst/>
          </a:prstGeom>
          <a:noFill/>
          <a:ln>
            <a:noFill/>
          </a:ln>
        </p:spPr>
        <p:txBody>
          <a:bodyPr anchorCtr="0" anchor="t" bIns="121900" lIns="121900" spcFirstLastPara="1" rIns="121900" wrap="square" tIns="121900">
            <a:normAutofit/>
          </a:bodyPr>
          <a:lstStyle>
            <a:lvl1pPr indent="-381000" lvl="0" marL="457200" marR="0" rtl="0" algn="l">
              <a:lnSpc>
                <a:spcPct val="115000"/>
              </a:lnSpc>
              <a:spcBef>
                <a:spcPts val="0"/>
              </a:spcBef>
              <a:spcAft>
                <a:spcPts val="0"/>
              </a:spcAft>
              <a:buClr>
                <a:schemeClr val="lt2"/>
              </a:buClr>
              <a:buSzPts val="2400"/>
              <a:buFont typeface="Roboto"/>
              <a:buChar char="●"/>
              <a:defRPr b="0" i="0" sz="2400" u="none" cap="none" strike="noStrike">
                <a:solidFill>
                  <a:schemeClr val="lt2"/>
                </a:solidFill>
                <a:latin typeface="Roboto"/>
                <a:ea typeface="Roboto"/>
                <a:cs typeface="Roboto"/>
                <a:sym typeface="Roboto"/>
              </a:defRPr>
            </a:lvl1pPr>
            <a:lvl2pPr indent="-349250" lvl="1" marL="914400" marR="0" rtl="0" algn="l">
              <a:lnSpc>
                <a:spcPct val="115000"/>
              </a:lnSpc>
              <a:spcBef>
                <a:spcPts val="0"/>
              </a:spcBef>
              <a:spcAft>
                <a:spcPts val="0"/>
              </a:spcAft>
              <a:buClr>
                <a:schemeClr val="lt2"/>
              </a:buClr>
              <a:buSzPts val="1900"/>
              <a:buFont typeface="Roboto"/>
              <a:buChar char="○"/>
              <a:defRPr b="0" i="0" sz="1900" u="none" cap="none" strike="noStrike">
                <a:solidFill>
                  <a:schemeClr val="lt2"/>
                </a:solidFill>
                <a:latin typeface="Roboto"/>
                <a:ea typeface="Roboto"/>
                <a:cs typeface="Roboto"/>
                <a:sym typeface="Roboto"/>
              </a:defRPr>
            </a:lvl2pPr>
            <a:lvl3pPr indent="-349250" lvl="2" marL="1371600" marR="0" rtl="0" algn="l">
              <a:lnSpc>
                <a:spcPct val="115000"/>
              </a:lnSpc>
              <a:spcBef>
                <a:spcPts val="0"/>
              </a:spcBef>
              <a:spcAft>
                <a:spcPts val="0"/>
              </a:spcAft>
              <a:buClr>
                <a:schemeClr val="lt2"/>
              </a:buClr>
              <a:buSzPts val="1900"/>
              <a:buFont typeface="Roboto"/>
              <a:buChar char="■"/>
              <a:defRPr b="0" i="0" sz="1900" u="none" cap="none" strike="noStrike">
                <a:solidFill>
                  <a:schemeClr val="lt2"/>
                </a:solidFill>
                <a:latin typeface="Roboto"/>
                <a:ea typeface="Roboto"/>
                <a:cs typeface="Roboto"/>
                <a:sym typeface="Roboto"/>
              </a:defRPr>
            </a:lvl3pPr>
            <a:lvl4pPr indent="-349250" lvl="3" marL="1828800" marR="0" rtl="0" algn="l">
              <a:lnSpc>
                <a:spcPct val="115000"/>
              </a:lnSpc>
              <a:spcBef>
                <a:spcPts val="0"/>
              </a:spcBef>
              <a:spcAft>
                <a:spcPts val="0"/>
              </a:spcAft>
              <a:buClr>
                <a:schemeClr val="lt2"/>
              </a:buClr>
              <a:buSzPts val="1900"/>
              <a:buFont typeface="Roboto"/>
              <a:buChar char="●"/>
              <a:defRPr b="0" i="0" sz="1900" u="none" cap="none" strike="noStrike">
                <a:solidFill>
                  <a:schemeClr val="lt2"/>
                </a:solidFill>
                <a:latin typeface="Roboto"/>
                <a:ea typeface="Roboto"/>
                <a:cs typeface="Roboto"/>
                <a:sym typeface="Roboto"/>
              </a:defRPr>
            </a:lvl4pPr>
            <a:lvl5pPr indent="-349250" lvl="4" marL="2286000" marR="0" rtl="0" algn="l">
              <a:lnSpc>
                <a:spcPct val="115000"/>
              </a:lnSpc>
              <a:spcBef>
                <a:spcPts val="0"/>
              </a:spcBef>
              <a:spcAft>
                <a:spcPts val="0"/>
              </a:spcAft>
              <a:buClr>
                <a:schemeClr val="lt2"/>
              </a:buClr>
              <a:buSzPts val="1900"/>
              <a:buFont typeface="Roboto"/>
              <a:buChar char="○"/>
              <a:defRPr b="0" i="0" sz="1900" u="none" cap="none" strike="noStrike">
                <a:solidFill>
                  <a:schemeClr val="lt2"/>
                </a:solidFill>
                <a:latin typeface="Roboto"/>
                <a:ea typeface="Roboto"/>
                <a:cs typeface="Roboto"/>
                <a:sym typeface="Roboto"/>
              </a:defRPr>
            </a:lvl5pPr>
            <a:lvl6pPr indent="-349250" lvl="5" marL="2743200" marR="0" rtl="0" algn="l">
              <a:lnSpc>
                <a:spcPct val="115000"/>
              </a:lnSpc>
              <a:spcBef>
                <a:spcPts val="0"/>
              </a:spcBef>
              <a:spcAft>
                <a:spcPts val="0"/>
              </a:spcAft>
              <a:buClr>
                <a:schemeClr val="lt2"/>
              </a:buClr>
              <a:buSzPts val="1900"/>
              <a:buFont typeface="Roboto"/>
              <a:buChar char="■"/>
              <a:defRPr b="0" i="0" sz="1900" u="none" cap="none" strike="noStrike">
                <a:solidFill>
                  <a:schemeClr val="lt2"/>
                </a:solidFill>
                <a:latin typeface="Roboto"/>
                <a:ea typeface="Roboto"/>
                <a:cs typeface="Roboto"/>
                <a:sym typeface="Roboto"/>
              </a:defRPr>
            </a:lvl6pPr>
            <a:lvl7pPr indent="-349250" lvl="6" marL="3200400" marR="0" rtl="0" algn="l">
              <a:lnSpc>
                <a:spcPct val="115000"/>
              </a:lnSpc>
              <a:spcBef>
                <a:spcPts val="0"/>
              </a:spcBef>
              <a:spcAft>
                <a:spcPts val="0"/>
              </a:spcAft>
              <a:buClr>
                <a:schemeClr val="lt2"/>
              </a:buClr>
              <a:buSzPts val="1900"/>
              <a:buFont typeface="Roboto"/>
              <a:buChar char="●"/>
              <a:defRPr b="0" i="0" sz="1900" u="none" cap="none" strike="noStrike">
                <a:solidFill>
                  <a:schemeClr val="lt2"/>
                </a:solidFill>
                <a:latin typeface="Roboto"/>
                <a:ea typeface="Roboto"/>
                <a:cs typeface="Roboto"/>
                <a:sym typeface="Roboto"/>
              </a:defRPr>
            </a:lvl7pPr>
            <a:lvl8pPr indent="-349250" lvl="7" marL="3657600" marR="0" rtl="0" algn="l">
              <a:lnSpc>
                <a:spcPct val="115000"/>
              </a:lnSpc>
              <a:spcBef>
                <a:spcPts val="0"/>
              </a:spcBef>
              <a:spcAft>
                <a:spcPts val="0"/>
              </a:spcAft>
              <a:buClr>
                <a:schemeClr val="lt2"/>
              </a:buClr>
              <a:buSzPts val="1900"/>
              <a:buFont typeface="Roboto"/>
              <a:buChar char="○"/>
              <a:defRPr b="0" i="0" sz="1900" u="none" cap="none" strike="noStrike">
                <a:solidFill>
                  <a:schemeClr val="lt2"/>
                </a:solidFill>
                <a:latin typeface="Roboto"/>
                <a:ea typeface="Roboto"/>
                <a:cs typeface="Roboto"/>
                <a:sym typeface="Roboto"/>
              </a:defRPr>
            </a:lvl8pPr>
            <a:lvl9pPr indent="-349250" lvl="8" marL="4114800" marR="0" rtl="0" algn="l">
              <a:lnSpc>
                <a:spcPct val="115000"/>
              </a:lnSpc>
              <a:spcBef>
                <a:spcPts val="0"/>
              </a:spcBef>
              <a:spcAft>
                <a:spcPts val="0"/>
              </a:spcAft>
              <a:buClr>
                <a:schemeClr val="lt2"/>
              </a:buClr>
              <a:buSzPts val="1900"/>
              <a:buFont typeface="Roboto"/>
              <a:buChar char="■"/>
              <a:defRPr b="0" i="0" sz="1900" u="none" cap="none" strike="noStrike">
                <a:solidFill>
                  <a:schemeClr val="lt2"/>
                </a:solidFill>
                <a:latin typeface="Roboto"/>
                <a:ea typeface="Roboto"/>
                <a:cs typeface="Roboto"/>
                <a:sym typeface="Roboto"/>
              </a:defRPr>
            </a:lvl9pPr>
          </a:lstStyle>
          <a:p/>
        </p:txBody>
      </p:sp>
      <p:sp>
        <p:nvSpPr>
          <p:cNvPr id="8" name="Google Shape;8;p1"/>
          <p:cNvSpPr txBox="1"/>
          <p:nvPr>
            <p:ph idx="12" type="sldNum"/>
          </p:nvPr>
        </p:nvSpPr>
        <p:spPr>
          <a:xfrm>
            <a:off x="11364722" y="6260831"/>
            <a:ext cx="731700" cy="524700"/>
          </a:xfrm>
          <a:prstGeom prst="rect">
            <a:avLst/>
          </a:prstGeom>
          <a:noFill/>
          <a:ln>
            <a:noFill/>
          </a:ln>
        </p:spPr>
        <p:txBody>
          <a:bodyPr anchorCtr="0" anchor="ctr" bIns="121900" lIns="121900" spcFirstLastPara="1" rIns="121900" wrap="square" tIns="121900">
            <a:norm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AU"/>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mc:AlternateContent>
    <mc:Choice Requires="p14">
      <p:transition spd="slow" p14:dur="5000">
        <p:push/>
      </p:transition>
    </mc:Choice>
    <mc:Fallback>
      <p:transition spd="slow">
        <p:fade/>
      </p:transition>
    </mc:Fallback>
  </mc:AlternateConten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smswanhill.catholic.edu.au/wp-content/uploads/2023/04/St-Marys-Swan-Hill-Cultural-Safety-and-Inclusion-Action-Plan-1.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www.vic.gov.au/protect"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hyperlink" Target="https://smswanhill.catholic.edu.au/wp-content/uploads/2022/08/Safeguarding-Children-Young-People-Code-of-Conduct-2022.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hyperlink" Target="https://docs.google.com/forms/d/1vuDeusI2H43ATk1VKv58nh1r9Frxe_S3mAKeRc4C0DI/edit" TargetMode="External"/><Relationship Id="rId4" Type="http://schemas.openxmlformats.org/officeDocument/2006/relationships/hyperlink" Target="https://docs.google.com/forms/d/1vuDeusI2H43ATk1VKv58nh1r9Frxe_S3mAKeRc4C0DI/edi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mailto:principal@sfxballarat.catholic.edu.au" TargetMode="External"/><Relationship Id="rId4" Type="http://schemas.openxmlformats.org/officeDocument/2006/relationships/hyperlink" Target="mailto:cprockter@smswanhill.catholic.edu.au" TargetMode="External"/><Relationship Id="rId5" Type="http://schemas.openxmlformats.org/officeDocument/2006/relationships/hyperlink" Target="https://ccyp.vic.gov.au/child-safe-standards/the-11-child-safe-standards/#TOC-2"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72" name="Shape 72"/>
        <p:cNvGrpSpPr/>
        <p:nvPr/>
      </p:nvGrpSpPr>
      <p:grpSpPr>
        <a:xfrm>
          <a:off x="0" y="0"/>
          <a:ext cx="0" cy="0"/>
          <a:chOff x="0" y="0"/>
          <a:chExt cx="0" cy="0"/>
        </a:xfrm>
      </p:grpSpPr>
      <p:sp>
        <p:nvSpPr>
          <p:cNvPr id="73" name="Google Shape;73;p14"/>
          <p:cNvSpPr txBox="1"/>
          <p:nvPr>
            <p:ph type="ctrTitle"/>
          </p:nvPr>
        </p:nvSpPr>
        <p:spPr>
          <a:xfrm>
            <a:off x="1507075" y="1275125"/>
            <a:ext cx="7767000" cy="1759200"/>
          </a:xfrm>
          <a:prstGeom prst="rect">
            <a:avLst/>
          </a:prstGeom>
          <a:noFill/>
          <a:ln>
            <a:noFill/>
          </a:ln>
        </p:spPr>
        <p:txBody>
          <a:bodyPr anchorCtr="0" anchor="b" bIns="45700" lIns="91425" spcFirstLastPara="1" rIns="91425" wrap="square" tIns="45700">
            <a:noAutofit/>
          </a:bodyPr>
          <a:lstStyle/>
          <a:p>
            <a:pPr indent="0" lvl="0" marL="0" marR="0" rtl="0" algn="ctr">
              <a:lnSpc>
                <a:spcPct val="100000"/>
              </a:lnSpc>
              <a:spcBef>
                <a:spcPts val="0"/>
              </a:spcBef>
              <a:spcAft>
                <a:spcPts val="0"/>
              </a:spcAft>
              <a:buClr>
                <a:schemeClr val="accent1"/>
              </a:buClr>
              <a:buSzPts val="4860"/>
              <a:buFont typeface="Trebuchet MS"/>
              <a:buNone/>
            </a:pPr>
            <a:r>
              <a:t/>
            </a:r>
            <a:endParaRPr sz="4660">
              <a:solidFill>
                <a:srgbClr val="3F3F3F"/>
              </a:solidFill>
            </a:endParaRPr>
          </a:p>
          <a:p>
            <a:pPr indent="0" lvl="0" marL="0" marR="0" rtl="0" algn="ctr">
              <a:lnSpc>
                <a:spcPct val="100000"/>
              </a:lnSpc>
              <a:spcBef>
                <a:spcPts val="0"/>
              </a:spcBef>
              <a:spcAft>
                <a:spcPts val="0"/>
              </a:spcAft>
              <a:buClr>
                <a:schemeClr val="accent1"/>
              </a:buClr>
              <a:buSzPts val="4860"/>
              <a:buFont typeface="Trebuchet MS"/>
              <a:buNone/>
            </a:pPr>
            <a:r>
              <a:t/>
            </a:r>
            <a:endParaRPr sz="4660">
              <a:solidFill>
                <a:srgbClr val="3F3F3F"/>
              </a:solidFill>
            </a:endParaRPr>
          </a:p>
          <a:p>
            <a:pPr indent="0" lvl="0" marL="0" marR="0" rtl="0" algn="ctr">
              <a:lnSpc>
                <a:spcPct val="100000"/>
              </a:lnSpc>
              <a:spcBef>
                <a:spcPts val="0"/>
              </a:spcBef>
              <a:spcAft>
                <a:spcPts val="0"/>
              </a:spcAft>
              <a:buClr>
                <a:schemeClr val="accent1"/>
              </a:buClr>
              <a:buSzPts val="4860"/>
              <a:buFont typeface="Trebuchet MS"/>
              <a:buNone/>
            </a:pPr>
            <a:r>
              <a:t/>
            </a:r>
            <a:endParaRPr sz="4660">
              <a:solidFill>
                <a:srgbClr val="3F3F3F"/>
              </a:solidFill>
            </a:endParaRPr>
          </a:p>
          <a:p>
            <a:pPr indent="0" lvl="0" marL="0" marR="0" rtl="0" algn="ctr">
              <a:lnSpc>
                <a:spcPct val="100000"/>
              </a:lnSpc>
              <a:spcBef>
                <a:spcPts val="0"/>
              </a:spcBef>
              <a:spcAft>
                <a:spcPts val="0"/>
              </a:spcAft>
              <a:buClr>
                <a:schemeClr val="accent1"/>
              </a:buClr>
              <a:buSzPts val="4860"/>
              <a:buFont typeface="Trebuchet MS"/>
              <a:buNone/>
            </a:pPr>
            <a:r>
              <a:t/>
            </a:r>
            <a:endParaRPr sz="4660">
              <a:solidFill>
                <a:srgbClr val="3F3F3F"/>
              </a:solidFill>
            </a:endParaRPr>
          </a:p>
          <a:p>
            <a:pPr indent="0" lvl="0" marL="0" marR="0" rtl="0" algn="ctr">
              <a:lnSpc>
                <a:spcPct val="100000"/>
              </a:lnSpc>
              <a:spcBef>
                <a:spcPts val="0"/>
              </a:spcBef>
              <a:spcAft>
                <a:spcPts val="0"/>
              </a:spcAft>
              <a:buClr>
                <a:schemeClr val="accent1"/>
              </a:buClr>
              <a:buSzPts val="4860"/>
              <a:buFont typeface="Trebuchet MS"/>
              <a:buNone/>
            </a:pPr>
            <a:r>
              <a:t/>
            </a:r>
            <a:endParaRPr sz="4660">
              <a:solidFill>
                <a:srgbClr val="3F3F3F"/>
              </a:solidFill>
            </a:endParaRPr>
          </a:p>
          <a:p>
            <a:pPr indent="0" lvl="0" marL="0" marR="0" rtl="0" algn="ctr">
              <a:lnSpc>
                <a:spcPct val="100000"/>
              </a:lnSpc>
              <a:spcBef>
                <a:spcPts val="0"/>
              </a:spcBef>
              <a:spcAft>
                <a:spcPts val="0"/>
              </a:spcAft>
              <a:buClr>
                <a:schemeClr val="accent1"/>
              </a:buClr>
              <a:buSzPts val="4860"/>
              <a:buFont typeface="Trebuchet MS"/>
              <a:buNone/>
            </a:pPr>
            <a:r>
              <a:t/>
            </a:r>
            <a:endParaRPr sz="4660">
              <a:solidFill>
                <a:srgbClr val="3F3F3F"/>
              </a:solidFill>
            </a:endParaRPr>
          </a:p>
          <a:p>
            <a:pPr indent="0" lvl="0" marL="0" marR="0" rtl="0" algn="ctr">
              <a:lnSpc>
                <a:spcPct val="100000"/>
              </a:lnSpc>
              <a:spcBef>
                <a:spcPts val="0"/>
              </a:spcBef>
              <a:spcAft>
                <a:spcPts val="0"/>
              </a:spcAft>
              <a:buClr>
                <a:schemeClr val="accent1"/>
              </a:buClr>
              <a:buSzPts val="4860"/>
              <a:buFont typeface="Trebuchet MS"/>
              <a:buNone/>
            </a:pPr>
            <a:r>
              <a:t/>
            </a:r>
            <a:endParaRPr sz="4660">
              <a:solidFill>
                <a:srgbClr val="3F3F3F"/>
              </a:solidFill>
            </a:endParaRPr>
          </a:p>
          <a:p>
            <a:pPr indent="0" lvl="0" marL="0" marR="0" rtl="0" algn="ctr">
              <a:lnSpc>
                <a:spcPct val="100000"/>
              </a:lnSpc>
              <a:spcBef>
                <a:spcPts val="0"/>
              </a:spcBef>
              <a:spcAft>
                <a:spcPts val="0"/>
              </a:spcAft>
              <a:buClr>
                <a:schemeClr val="accent1"/>
              </a:buClr>
              <a:buSzPts val="4860"/>
              <a:buFont typeface="Trebuchet MS"/>
              <a:buNone/>
            </a:pPr>
            <a:r>
              <a:rPr lang="en-AU" sz="4660">
                <a:solidFill>
                  <a:srgbClr val="3F3F3F"/>
                </a:solidFill>
              </a:rPr>
              <a:t>St. Mary’s School - Swan Hill</a:t>
            </a:r>
            <a:endParaRPr sz="4660">
              <a:solidFill>
                <a:srgbClr val="3F3F3F"/>
              </a:solidFill>
            </a:endParaRPr>
          </a:p>
          <a:p>
            <a:pPr indent="0" lvl="0" marL="0" rtl="0" algn="ctr">
              <a:lnSpc>
                <a:spcPct val="100000"/>
              </a:lnSpc>
              <a:spcBef>
                <a:spcPts val="0"/>
              </a:spcBef>
              <a:spcAft>
                <a:spcPts val="0"/>
              </a:spcAft>
              <a:buClr>
                <a:schemeClr val="accent1"/>
              </a:buClr>
              <a:buSzPts val="4860"/>
              <a:buFont typeface="Trebuchet MS"/>
              <a:buNone/>
            </a:pPr>
            <a:r>
              <a:rPr lang="en-AU" sz="4660">
                <a:solidFill>
                  <a:srgbClr val="3F3F3F"/>
                </a:solidFill>
              </a:rPr>
              <a:t>     Volunteer Induction </a:t>
            </a:r>
            <a:endParaRPr sz="4660">
              <a:solidFill>
                <a:srgbClr val="3F3F3F"/>
              </a:solidFill>
            </a:endParaRPr>
          </a:p>
        </p:txBody>
      </p:sp>
      <p:pic>
        <p:nvPicPr>
          <p:cNvPr id="74" name="Google Shape;74;p14"/>
          <p:cNvPicPr preferRelativeResize="0"/>
          <p:nvPr/>
        </p:nvPicPr>
        <p:blipFill rotWithShape="1">
          <a:blip r:embed="rId3">
            <a:alphaModFix/>
          </a:blip>
          <a:srcRect b="0" l="0" r="0" t="0"/>
          <a:stretch/>
        </p:blipFill>
        <p:spPr>
          <a:xfrm>
            <a:off x="4968225" y="3377750"/>
            <a:ext cx="2500850" cy="24675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25" name="Shape 125"/>
        <p:cNvGrpSpPr/>
        <p:nvPr/>
      </p:nvGrpSpPr>
      <p:grpSpPr>
        <a:xfrm>
          <a:off x="0" y="0"/>
          <a:ext cx="0" cy="0"/>
          <a:chOff x="0" y="0"/>
          <a:chExt cx="0" cy="0"/>
        </a:xfrm>
      </p:grpSpPr>
      <p:sp>
        <p:nvSpPr>
          <p:cNvPr id="126" name="Google Shape;126;p23"/>
          <p:cNvSpPr txBox="1"/>
          <p:nvPr>
            <p:ph type="title"/>
          </p:nvPr>
        </p:nvSpPr>
        <p:spPr>
          <a:xfrm>
            <a:off x="1515534" y="609600"/>
            <a:ext cx="8596800" cy="8451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AU"/>
              <a:t>                            </a:t>
            </a:r>
            <a:r>
              <a:rPr lang="en-AU">
                <a:solidFill>
                  <a:srgbClr val="000000"/>
                </a:solidFill>
              </a:rPr>
              <a:t>Child Safety</a:t>
            </a:r>
            <a:endParaRPr>
              <a:solidFill>
                <a:srgbClr val="000000"/>
              </a:solidFill>
            </a:endParaRPr>
          </a:p>
        </p:txBody>
      </p:sp>
      <p:sp>
        <p:nvSpPr>
          <p:cNvPr id="127" name="Google Shape;127;p23"/>
          <p:cNvSpPr txBox="1"/>
          <p:nvPr>
            <p:ph idx="1" type="body"/>
          </p:nvPr>
        </p:nvSpPr>
        <p:spPr>
          <a:xfrm>
            <a:off x="777025" y="1233100"/>
            <a:ext cx="10743000" cy="52365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1200"/>
              </a:spcBef>
              <a:spcAft>
                <a:spcPts val="0"/>
              </a:spcAft>
              <a:buSzPts val="1440"/>
              <a:buNone/>
            </a:pPr>
            <a:r>
              <a:rPr b="1" lang="en-AU" sz="2600">
                <a:solidFill>
                  <a:srgbClr val="0B1F32"/>
                </a:solidFill>
                <a:latin typeface="Arial"/>
                <a:ea typeface="Arial"/>
                <a:cs typeface="Arial"/>
                <a:sym typeface="Arial"/>
              </a:rPr>
              <a:t>The 11 Child Safe Standards</a:t>
            </a:r>
            <a:endParaRPr b="1" sz="2600">
              <a:solidFill>
                <a:srgbClr val="0B1F32"/>
              </a:solidFill>
              <a:latin typeface="Arial"/>
              <a:ea typeface="Arial"/>
              <a:cs typeface="Arial"/>
              <a:sym typeface="Arial"/>
            </a:endParaRPr>
          </a:p>
          <a:p>
            <a:pPr indent="0" lvl="0" marL="0" rtl="0" algn="l">
              <a:lnSpc>
                <a:spcPct val="100000"/>
              </a:lnSpc>
              <a:spcBef>
                <a:spcPts val="1200"/>
              </a:spcBef>
              <a:spcAft>
                <a:spcPts val="0"/>
              </a:spcAft>
              <a:buSzPts val="1440"/>
              <a:buNone/>
            </a:pPr>
            <a:r>
              <a:rPr lang="en-AU" sz="2200">
                <a:solidFill>
                  <a:srgbClr val="0B1F32"/>
                </a:solidFill>
                <a:latin typeface="Calibri"/>
                <a:ea typeface="Calibri"/>
                <a:cs typeface="Calibri"/>
                <a:sym typeface="Calibri"/>
              </a:rPr>
              <a:t>Standard 1 - Organisations establish a culturally safe environment in which the diverse and unique identities and experiences of Aboriginal children and young people are respected and valued.</a:t>
            </a:r>
            <a:endParaRPr sz="2200">
              <a:solidFill>
                <a:srgbClr val="0B1F32"/>
              </a:solidFill>
              <a:latin typeface="Calibri"/>
              <a:ea typeface="Calibri"/>
              <a:cs typeface="Calibri"/>
              <a:sym typeface="Calibri"/>
            </a:endParaRPr>
          </a:p>
          <a:p>
            <a:pPr indent="0" lvl="0" marL="0" rtl="0" algn="l">
              <a:lnSpc>
                <a:spcPct val="100000"/>
              </a:lnSpc>
              <a:spcBef>
                <a:spcPts val="1200"/>
              </a:spcBef>
              <a:spcAft>
                <a:spcPts val="0"/>
              </a:spcAft>
              <a:buSzPts val="1440"/>
              <a:buNone/>
            </a:pPr>
            <a:r>
              <a:rPr lang="en-AU" sz="2200">
                <a:solidFill>
                  <a:srgbClr val="0B1F32"/>
                </a:solidFill>
                <a:latin typeface="Calibri"/>
                <a:ea typeface="Calibri"/>
                <a:cs typeface="Calibri"/>
                <a:sym typeface="Calibri"/>
              </a:rPr>
              <a:t>Standard 2 - Child safety and wellbeing is embedded in organisational leadership, governance and culture.</a:t>
            </a:r>
            <a:endParaRPr sz="2200">
              <a:solidFill>
                <a:srgbClr val="0B1F32"/>
              </a:solidFill>
              <a:latin typeface="Calibri"/>
              <a:ea typeface="Calibri"/>
              <a:cs typeface="Calibri"/>
              <a:sym typeface="Calibri"/>
            </a:endParaRPr>
          </a:p>
          <a:p>
            <a:pPr indent="0" lvl="0" marL="0" rtl="0" algn="l">
              <a:lnSpc>
                <a:spcPct val="100000"/>
              </a:lnSpc>
              <a:spcBef>
                <a:spcPts val="1200"/>
              </a:spcBef>
              <a:spcAft>
                <a:spcPts val="0"/>
              </a:spcAft>
              <a:buSzPts val="1440"/>
              <a:buNone/>
            </a:pPr>
            <a:r>
              <a:rPr lang="en-AU" sz="2200">
                <a:solidFill>
                  <a:srgbClr val="0B1F32"/>
                </a:solidFill>
                <a:latin typeface="Calibri"/>
                <a:ea typeface="Calibri"/>
                <a:cs typeface="Calibri"/>
                <a:sym typeface="Calibri"/>
              </a:rPr>
              <a:t>Standard 3 - Children and young people are empowered about their rights, participate in decisions affecting them and are taken seriously.</a:t>
            </a:r>
            <a:endParaRPr sz="2200">
              <a:solidFill>
                <a:srgbClr val="0B1F32"/>
              </a:solidFill>
              <a:latin typeface="Calibri"/>
              <a:ea typeface="Calibri"/>
              <a:cs typeface="Calibri"/>
              <a:sym typeface="Calibri"/>
            </a:endParaRPr>
          </a:p>
          <a:p>
            <a:pPr indent="0" lvl="0" marL="0" rtl="0" algn="l">
              <a:lnSpc>
                <a:spcPct val="100000"/>
              </a:lnSpc>
              <a:spcBef>
                <a:spcPts val="1200"/>
              </a:spcBef>
              <a:spcAft>
                <a:spcPts val="0"/>
              </a:spcAft>
              <a:buSzPts val="1440"/>
              <a:buNone/>
            </a:pPr>
            <a:r>
              <a:rPr lang="en-AU" sz="2200">
                <a:solidFill>
                  <a:srgbClr val="0B1F32"/>
                </a:solidFill>
                <a:latin typeface="Calibri"/>
                <a:ea typeface="Calibri"/>
                <a:cs typeface="Calibri"/>
                <a:sym typeface="Calibri"/>
              </a:rPr>
              <a:t>Standard 4 - Families and communities are informed and involved in promoting child safety and wellbeing.</a:t>
            </a:r>
            <a:endParaRPr sz="2200">
              <a:solidFill>
                <a:srgbClr val="0B1F32"/>
              </a:solidFill>
              <a:latin typeface="Calibri"/>
              <a:ea typeface="Calibri"/>
              <a:cs typeface="Calibri"/>
              <a:sym typeface="Calibri"/>
            </a:endParaRPr>
          </a:p>
          <a:p>
            <a:pPr indent="0" lvl="0" marL="0" rtl="0" algn="l">
              <a:lnSpc>
                <a:spcPct val="100000"/>
              </a:lnSpc>
              <a:spcBef>
                <a:spcPts val="1200"/>
              </a:spcBef>
              <a:spcAft>
                <a:spcPts val="0"/>
              </a:spcAft>
              <a:buSzPts val="1440"/>
              <a:buNone/>
            </a:pPr>
            <a:r>
              <a:rPr lang="en-AU" sz="2200">
                <a:solidFill>
                  <a:srgbClr val="0B1F32"/>
                </a:solidFill>
                <a:latin typeface="Calibri"/>
                <a:ea typeface="Calibri"/>
                <a:cs typeface="Calibri"/>
                <a:sym typeface="Calibri"/>
              </a:rPr>
              <a:t>Standard 5 - Equity is upheld and diverse needs respected in policy and practice.</a:t>
            </a:r>
            <a:endParaRPr sz="2200">
              <a:solidFill>
                <a:srgbClr val="0B1F32"/>
              </a:solidFill>
              <a:latin typeface="Calibri"/>
              <a:ea typeface="Calibri"/>
              <a:cs typeface="Calibri"/>
              <a:sym typeface="Calibri"/>
            </a:endParaRPr>
          </a:p>
          <a:p>
            <a:pPr indent="0" lvl="0" marL="0" rtl="0" algn="l">
              <a:lnSpc>
                <a:spcPct val="100000"/>
              </a:lnSpc>
              <a:spcBef>
                <a:spcPts val="1200"/>
              </a:spcBef>
              <a:spcAft>
                <a:spcPts val="0"/>
              </a:spcAft>
              <a:buSzPts val="1440"/>
              <a:buNone/>
            </a:pPr>
            <a:r>
              <a:t/>
            </a:r>
            <a:endParaRPr sz="2200">
              <a:solidFill>
                <a:srgbClr val="0B1F32"/>
              </a:solidFill>
              <a:latin typeface="Arial"/>
              <a:ea typeface="Arial"/>
              <a:cs typeface="Arial"/>
              <a:sym typeface="Arial"/>
            </a:endParaRPr>
          </a:p>
          <a:p>
            <a:pPr indent="0" lvl="0" marL="0" marR="0" rtl="0" algn="l">
              <a:lnSpc>
                <a:spcPct val="100000"/>
              </a:lnSpc>
              <a:spcBef>
                <a:spcPts val="1200"/>
              </a:spcBef>
              <a:spcAft>
                <a:spcPts val="0"/>
              </a:spcAft>
              <a:buClr>
                <a:srgbClr val="3F3F3F"/>
              </a:buClr>
              <a:buSzPts val="1800"/>
              <a:buFont typeface="Trebuchet MS"/>
              <a:buNone/>
            </a:pPr>
            <a:r>
              <a:t/>
            </a:r>
            <a:endParaRPr sz="20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31" name="Shape 131"/>
        <p:cNvGrpSpPr/>
        <p:nvPr/>
      </p:nvGrpSpPr>
      <p:grpSpPr>
        <a:xfrm>
          <a:off x="0" y="0"/>
          <a:ext cx="0" cy="0"/>
          <a:chOff x="0" y="0"/>
          <a:chExt cx="0" cy="0"/>
        </a:xfrm>
      </p:grpSpPr>
      <p:sp>
        <p:nvSpPr>
          <p:cNvPr id="132" name="Google Shape;132;p24"/>
          <p:cNvSpPr txBox="1"/>
          <p:nvPr>
            <p:ph type="title"/>
          </p:nvPr>
        </p:nvSpPr>
        <p:spPr>
          <a:xfrm>
            <a:off x="1515534" y="609600"/>
            <a:ext cx="8596800" cy="8451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AU"/>
              <a:t>                            </a:t>
            </a:r>
            <a:r>
              <a:rPr lang="en-AU">
                <a:solidFill>
                  <a:srgbClr val="000000"/>
                </a:solidFill>
              </a:rPr>
              <a:t>Child Safety</a:t>
            </a:r>
            <a:endParaRPr>
              <a:solidFill>
                <a:srgbClr val="000000"/>
              </a:solidFill>
            </a:endParaRPr>
          </a:p>
        </p:txBody>
      </p:sp>
      <p:sp>
        <p:nvSpPr>
          <p:cNvPr id="133" name="Google Shape;133;p24"/>
          <p:cNvSpPr txBox="1"/>
          <p:nvPr>
            <p:ph idx="1" type="body"/>
          </p:nvPr>
        </p:nvSpPr>
        <p:spPr>
          <a:xfrm>
            <a:off x="777025" y="1233100"/>
            <a:ext cx="10743000" cy="54678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1200"/>
              </a:spcBef>
              <a:spcAft>
                <a:spcPts val="0"/>
              </a:spcAft>
              <a:buSzPts val="1440"/>
              <a:buNone/>
            </a:pPr>
            <a:r>
              <a:rPr b="1" lang="en-AU" sz="2600">
                <a:solidFill>
                  <a:srgbClr val="0B1F32"/>
                </a:solidFill>
                <a:latin typeface="Arial"/>
                <a:ea typeface="Arial"/>
                <a:cs typeface="Arial"/>
                <a:sym typeface="Arial"/>
              </a:rPr>
              <a:t>The 11 Child Safe Standards</a:t>
            </a:r>
            <a:endParaRPr b="1" sz="2600">
              <a:solidFill>
                <a:srgbClr val="0B1F32"/>
              </a:solidFill>
              <a:latin typeface="Arial"/>
              <a:ea typeface="Arial"/>
              <a:cs typeface="Arial"/>
              <a:sym typeface="Arial"/>
            </a:endParaRPr>
          </a:p>
          <a:p>
            <a:pPr indent="0" lvl="0" marL="0" rtl="0" algn="l">
              <a:lnSpc>
                <a:spcPct val="100000"/>
              </a:lnSpc>
              <a:spcBef>
                <a:spcPts val="1200"/>
              </a:spcBef>
              <a:spcAft>
                <a:spcPts val="0"/>
              </a:spcAft>
              <a:buSzPts val="1440"/>
              <a:buNone/>
            </a:pPr>
            <a:r>
              <a:rPr lang="en-AU" sz="2200">
                <a:solidFill>
                  <a:srgbClr val="0B1F32"/>
                </a:solidFill>
                <a:latin typeface="Calibri"/>
                <a:ea typeface="Calibri"/>
                <a:cs typeface="Calibri"/>
                <a:sym typeface="Calibri"/>
              </a:rPr>
              <a:t>Standard 6 - People working with children and young people are suitable and supported to reflect child safety and wellbeing values in practice.</a:t>
            </a:r>
            <a:endParaRPr sz="2200">
              <a:solidFill>
                <a:srgbClr val="0B1F32"/>
              </a:solidFill>
              <a:latin typeface="Calibri"/>
              <a:ea typeface="Calibri"/>
              <a:cs typeface="Calibri"/>
              <a:sym typeface="Calibri"/>
            </a:endParaRPr>
          </a:p>
          <a:p>
            <a:pPr indent="0" lvl="0" marL="0" rtl="0" algn="l">
              <a:lnSpc>
                <a:spcPct val="100000"/>
              </a:lnSpc>
              <a:spcBef>
                <a:spcPts val="1200"/>
              </a:spcBef>
              <a:spcAft>
                <a:spcPts val="0"/>
              </a:spcAft>
              <a:buSzPts val="1440"/>
              <a:buNone/>
            </a:pPr>
            <a:r>
              <a:rPr lang="en-AU" sz="2200">
                <a:solidFill>
                  <a:srgbClr val="0B1F32"/>
                </a:solidFill>
                <a:latin typeface="Calibri"/>
                <a:ea typeface="Calibri"/>
                <a:cs typeface="Calibri"/>
                <a:sym typeface="Calibri"/>
              </a:rPr>
              <a:t>Standard 7 - Processes for complaints and concerns are child-focused.</a:t>
            </a:r>
            <a:endParaRPr sz="2200">
              <a:solidFill>
                <a:srgbClr val="0B1F32"/>
              </a:solidFill>
              <a:latin typeface="Calibri"/>
              <a:ea typeface="Calibri"/>
              <a:cs typeface="Calibri"/>
              <a:sym typeface="Calibri"/>
            </a:endParaRPr>
          </a:p>
          <a:p>
            <a:pPr indent="0" lvl="0" marL="0" rtl="0" algn="l">
              <a:lnSpc>
                <a:spcPct val="100000"/>
              </a:lnSpc>
              <a:spcBef>
                <a:spcPts val="1200"/>
              </a:spcBef>
              <a:spcAft>
                <a:spcPts val="0"/>
              </a:spcAft>
              <a:buSzPts val="1440"/>
              <a:buNone/>
            </a:pPr>
            <a:r>
              <a:rPr lang="en-AU" sz="2200">
                <a:solidFill>
                  <a:srgbClr val="0B1F32"/>
                </a:solidFill>
                <a:latin typeface="Calibri"/>
                <a:ea typeface="Calibri"/>
                <a:cs typeface="Calibri"/>
                <a:sym typeface="Calibri"/>
              </a:rPr>
              <a:t>Standard 8 - Staff and volunteers are equipped with the knowledge, skills and awareness to keep children and young people safe through ongoing education and training.</a:t>
            </a:r>
            <a:endParaRPr sz="2200">
              <a:solidFill>
                <a:srgbClr val="0B1F32"/>
              </a:solidFill>
              <a:latin typeface="Calibri"/>
              <a:ea typeface="Calibri"/>
              <a:cs typeface="Calibri"/>
              <a:sym typeface="Calibri"/>
            </a:endParaRPr>
          </a:p>
          <a:p>
            <a:pPr indent="0" lvl="0" marL="0" rtl="0" algn="l">
              <a:lnSpc>
                <a:spcPct val="100000"/>
              </a:lnSpc>
              <a:spcBef>
                <a:spcPts val="1200"/>
              </a:spcBef>
              <a:spcAft>
                <a:spcPts val="0"/>
              </a:spcAft>
              <a:buSzPts val="1440"/>
              <a:buNone/>
            </a:pPr>
            <a:r>
              <a:rPr lang="en-AU" sz="2200">
                <a:solidFill>
                  <a:srgbClr val="0B1F32"/>
                </a:solidFill>
                <a:latin typeface="Calibri"/>
                <a:ea typeface="Calibri"/>
                <a:cs typeface="Calibri"/>
                <a:sym typeface="Calibri"/>
              </a:rPr>
              <a:t>Standard 9 - Physical and online environments promote safety and wellbeing while minimising the opportunity for children and young people to be harmed.</a:t>
            </a:r>
            <a:endParaRPr sz="2200">
              <a:solidFill>
                <a:srgbClr val="0B1F32"/>
              </a:solidFill>
              <a:latin typeface="Calibri"/>
              <a:ea typeface="Calibri"/>
              <a:cs typeface="Calibri"/>
              <a:sym typeface="Calibri"/>
            </a:endParaRPr>
          </a:p>
          <a:p>
            <a:pPr indent="0" lvl="0" marL="0" rtl="0" algn="l">
              <a:lnSpc>
                <a:spcPct val="100000"/>
              </a:lnSpc>
              <a:spcBef>
                <a:spcPts val="1200"/>
              </a:spcBef>
              <a:spcAft>
                <a:spcPts val="0"/>
              </a:spcAft>
              <a:buSzPts val="1440"/>
              <a:buNone/>
            </a:pPr>
            <a:r>
              <a:rPr lang="en-AU" sz="2000">
                <a:solidFill>
                  <a:srgbClr val="0B1F32"/>
                </a:solidFill>
                <a:latin typeface="Calibri"/>
                <a:ea typeface="Calibri"/>
                <a:cs typeface="Calibri"/>
                <a:sym typeface="Calibri"/>
              </a:rPr>
              <a:t>Standard 10 - Implementation of the Child Safe Standards is regularly reviewed and improved.</a:t>
            </a:r>
            <a:endParaRPr sz="2000">
              <a:solidFill>
                <a:srgbClr val="0B1F32"/>
              </a:solidFill>
              <a:latin typeface="Calibri"/>
              <a:ea typeface="Calibri"/>
              <a:cs typeface="Calibri"/>
              <a:sym typeface="Calibri"/>
            </a:endParaRPr>
          </a:p>
          <a:p>
            <a:pPr indent="0" lvl="0" marL="0" rtl="0" algn="l">
              <a:lnSpc>
                <a:spcPct val="100000"/>
              </a:lnSpc>
              <a:spcBef>
                <a:spcPts val="1200"/>
              </a:spcBef>
              <a:spcAft>
                <a:spcPts val="0"/>
              </a:spcAft>
              <a:buSzPts val="1440"/>
              <a:buNone/>
            </a:pPr>
            <a:r>
              <a:rPr lang="en-AU" sz="2000">
                <a:solidFill>
                  <a:srgbClr val="0B1F32"/>
                </a:solidFill>
                <a:latin typeface="Calibri"/>
                <a:ea typeface="Calibri"/>
                <a:cs typeface="Calibri"/>
                <a:sym typeface="Calibri"/>
              </a:rPr>
              <a:t>Standard 11- Policies and procedures document how the organisation is safe for children and young people.</a:t>
            </a:r>
            <a:endParaRPr sz="2000">
              <a:solidFill>
                <a:srgbClr val="0B1F32"/>
              </a:solidFill>
              <a:latin typeface="Calibri"/>
              <a:ea typeface="Calibri"/>
              <a:cs typeface="Calibri"/>
              <a:sym typeface="Calibri"/>
            </a:endParaRPr>
          </a:p>
          <a:p>
            <a:pPr indent="0" lvl="0" marL="0" rtl="0" algn="l">
              <a:lnSpc>
                <a:spcPct val="100000"/>
              </a:lnSpc>
              <a:spcBef>
                <a:spcPts val="1200"/>
              </a:spcBef>
              <a:spcAft>
                <a:spcPts val="0"/>
              </a:spcAft>
              <a:buSzPts val="1440"/>
              <a:buNone/>
            </a:pPr>
            <a:r>
              <a:t/>
            </a:r>
            <a:endParaRPr sz="2200">
              <a:solidFill>
                <a:srgbClr val="0B1F32"/>
              </a:solidFill>
              <a:latin typeface="Arial"/>
              <a:ea typeface="Arial"/>
              <a:cs typeface="Arial"/>
              <a:sym typeface="Arial"/>
            </a:endParaRPr>
          </a:p>
          <a:p>
            <a:pPr indent="0" lvl="0" marL="0" marR="0" rtl="0" algn="l">
              <a:lnSpc>
                <a:spcPct val="100000"/>
              </a:lnSpc>
              <a:spcBef>
                <a:spcPts val="1200"/>
              </a:spcBef>
              <a:spcAft>
                <a:spcPts val="0"/>
              </a:spcAft>
              <a:buClr>
                <a:srgbClr val="3F3F3F"/>
              </a:buClr>
              <a:buSzPts val="1800"/>
              <a:buFont typeface="Trebuchet MS"/>
              <a:buNone/>
            </a:pPr>
            <a:r>
              <a:t/>
            </a:r>
            <a:endParaRPr sz="26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37" name="Shape 137"/>
        <p:cNvGrpSpPr/>
        <p:nvPr/>
      </p:nvGrpSpPr>
      <p:grpSpPr>
        <a:xfrm>
          <a:off x="0" y="0"/>
          <a:ext cx="0" cy="0"/>
          <a:chOff x="0" y="0"/>
          <a:chExt cx="0" cy="0"/>
        </a:xfrm>
      </p:grpSpPr>
      <p:sp>
        <p:nvSpPr>
          <p:cNvPr id="138" name="Google Shape;138;p25"/>
          <p:cNvSpPr txBox="1"/>
          <p:nvPr>
            <p:ph type="title"/>
          </p:nvPr>
        </p:nvSpPr>
        <p:spPr>
          <a:xfrm>
            <a:off x="1515534" y="609600"/>
            <a:ext cx="8596800" cy="8451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AU"/>
              <a:t>                            </a:t>
            </a:r>
            <a:r>
              <a:rPr lang="en-AU">
                <a:solidFill>
                  <a:srgbClr val="000000"/>
                </a:solidFill>
              </a:rPr>
              <a:t>Child Safety</a:t>
            </a:r>
            <a:endParaRPr>
              <a:solidFill>
                <a:srgbClr val="000000"/>
              </a:solidFill>
            </a:endParaRPr>
          </a:p>
        </p:txBody>
      </p:sp>
      <p:sp>
        <p:nvSpPr>
          <p:cNvPr id="139" name="Google Shape;139;p25"/>
          <p:cNvSpPr txBox="1"/>
          <p:nvPr>
            <p:ph idx="1" type="body"/>
          </p:nvPr>
        </p:nvSpPr>
        <p:spPr>
          <a:xfrm>
            <a:off x="724500" y="1357325"/>
            <a:ext cx="10743000" cy="5298300"/>
          </a:xfrm>
          <a:prstGeom prst="rect">
            <a:avLst/>
          </a:prstGeom>
          <a:noFill/>
          <a:ln>
            <a:noFill/>
          </a:ln>
        </p:spPr>
        <p:txBody>
          <a:bodyPr anchorCtr="0" anchor="t" bIns="45700" lIns="91425" spcFirstLastPara="1" rIns="91425" wrap="square" tIns="45700">
            <a:noAutofit/>
          </a:bodyPr>
          <a:lstStyle/>
          <a:p>
            <a:pPr indent="0" lvl="0" marL="0" rtl="0" algn="l">
              <a:lnSpc>
                <a:spcPct val="115000"/>
              </a:lnSpc>
              <a:spcBef>
                <a:spcPts val="1200"/>
              </a:spcBef>
              <a:spcAft>
                <a:spcPts val="0"/>
              </a:spcAft>
              <a:buSzPts val="1440"/>
              <a:buNone/>
            </a:pPr>
            <a:r>
              <a:rPr b="1" lang="en-AU" sz="3100">
                <a:solidFill>
                  <a:srgbClr val="000000"/>
                </a:solidFill>
                <a:latin typeface="Calibri"/>
                <a:ea typeface="Calibri"/>
                <a:cs typeface="Calibri"/>
                <a:sym typeface="Calibri"/>
              </a:rPr>
              <a:t>Cultural Safety and Inclusion Action Plan</a:t>
            </a:r>
            <a:endParaRPr b="1" sz="3100">
              <a:solidFill>
                <a:srgbClr val="000000"/>
              </a:solidFill>
              <a:latin typeface="Calibri"/>
              <a:ea typeface="Calibri"/>
              <a:cs typeface="Calibri"/>
              <a:sym typeface="Calibri"/>
            </a:endParaRPr>
          </a:p>
          <a:p>
            <a:pPr indent="0" lvl="0" marL="0" rtl="0" algn="l">
              <a:lnSpc>
                <a:spcPct val="115000"/>
              </a:lnSpc>
              <a:spcBef>
                <a:spcPts val="1200"/>
              </a:spcBef>
              <a:spcAft>
                <a:spcPts val="0"/>
              </a:spcAft>
              <a:buSzPts val="1440"/>
              <a:buNone/>
            </a:pPr>
            <a:r>
              <a:rPr b="1" lang="en-AU" sz="2300">
                <a:solidFill>
                  <a:srgbClr val="000000"/>
                </a:solidFill>
                <a:latin typeface="Calibri"/>
                <a:ea typeface="Calibri"/>
                <a:cs typeface="Calibri"/>
                <a:sym typeface="Calibri"/>
              </a:rPr>
              <a:t>Cultural safety includes being provided with a safe, nurturing and positive environment where First Nations children:</a:t>
            </a:r>
            <a:endParaRPr b="1" sz="2300">
              <a:solidFill>
                <a:srgbClr val="000000"/>
              </a:solidFill>
              <a:latin typeface="Calibri"/>
              <a:ea typeface="Calibri"/>
              <a:cs typeface="Calibri"/>
              <a:sym typeface="Calibri"/>
            </a:endParaRPr>
          </a:p>
          <a:p>
            <a:pPr indent="0" lvl="0" marL="0" rtl="0" algn="l">
              <a:lnSpc>
                <a:spcPct val="115000"/>
              </a:lnSpc>
              <a:spcBef>
                <a:spcPts val="1200"/>
              </a:spcBef>
              <a:spcAft>
                <a:spcPts val="0"/>
              </a:spcAft>
              <a:buSzPts val="1440"/>
              <a:buNone/>
            </a:pPr>
            <a:r>
              <a:rPr b="1" lang="en-AU" sz="2300">
                <a:solidFill>
                  <a:srgbClr val="000000"/>
                </a:solidFill>
                <a:latin typeface="Calibri"/>
                <a:ea typeface="Calibri"/>
                <a:cs typeface="Calibri"/>
                <a:sym typeface="Calibri"/>
              </a:rPr>
              <a:t>•  feel comfortable being themselves;</a:t>
            </a:r>
            <a:endParaRPr b="1" sz="2300">
              <a:solidFill>
                <a:srgbClr val="000000"/>
              </a:solidFill>
              <a:latin typeface="Calibri"/>
              <a:ea typeface="Calibri"/>
              <a:cs typeface="Calibri"/>
              <a:sym typeface="Calibri"/>
            </a:endParaRPr>
          </a:p>
          <a:p>
            <a:pPr indent="0" lvl="0" marL="0" rtl="0" algn="l">
              <a:lnSpc>
                <a:spcPct val="115000"/>
              </a:lnSpc>
              <a:spcBef>
                <a:spcPts val="1200"/>
              </a:spcBef>
              <a:spcAft>
                <a:spcPts val="0"/>
              </a:spcAft>
              <a:buSzPts val="1440"/>
              <a:buNone/>
            </a:pPr>
            <a:r>
              <a:rPr b="1" lang="en-AU" sz="2300">
                <a:solidFill>
                  <a:srgbClr val="000000"/>
                </a:solidFill>
                <a:latin typeface="Calibri"/>
                <a:ea typeface="Calibri"/>
                <a:cs typeface="Calibri"/>
                <a:sym typeface="Calibri"/>
              </a:rPr>
              <a:t>•  feel secure to express their culture and spirituality;</a:t>
            </a:r>
            <a:endParaRPr b="1" sz="2300">
              <a:solidFill>
                <a:srgbClr val="000000"/>
              </a:solidFill>
              <a:latin typeface="Calibri"/>
              <a:ea typeface="Calibri"/>
              <a:cs typeface="Calibri"/>
              <a:sym typeface="Calibri"/>
            </a:endParaRPr>
          </a:p>
          <a:p>
            <a:pPr indent="0" lvl="0" marL="0" rtl="0" algn="l">
              <a:lnSpc>
                <a:spcPct val="115000"/>
              </a:lnSpc>
              <a:spcBef>
                <a:spcPts val="1200"/>
              </a:spcBef>
              <a:spcAft>
                <a:spcPts val="0"/>
              </a:spcAft>
              <a:buSzPts val="1440"/>
              <a:buNone/>
            </a:pPr>
            <a:r>
              <a:rPr b="1" lang="en-AU" sz="2300">
                <a:solidFill>
                  <a:srgbClr val="000000"/>
                </a:solidFill>
                <a:latin typeface="Calibri"/>
                <a:ea typeface="Calibri"/>
                <a:cs typeface="Calibri"/>
                <a:sym typeface="Calibri"/>
              </a:rPr>
              <a:t>•  are supported by a school community who respect their Aboriginality, and encourage their sense of self and identity.</a:t>
            </a:r>
            <a:endParaRPr b="1" sz="2300">
              <a:solidFill>
                <a:srgbClr val="000000"/>
              </a:solidFill>
              <a:latin typeface="Calibri"/>
              <a:ea typeface="Calibri"/>
              <a:cs typeface="Calibri"/>
              <a:sym typeface="Calibri"/>
            </a:endParaRPr>
          </a:p>
          <a:p>
            <a:pPr indent="0" lvl="0" marL="0" marR="0" rtl="0" algn="l">
              <a:lnSpc>
                <a:spcPct val="100000"/>
              </a:lnSpc>
              <a:spcBef>
                <a:spcPts val="1200"/>
              </a:spcBef>
              <a:spcAft>
                <a:spcPts val="0"/>
              </a:spcAft>
              <a:buClr>
                <a:srgbClr val="3F3F3F"/>
              </a:buClr>
              <a:buSzPts val="1800"/>
              <a:buFont typeface="Trebuchet MS"/>
              <a:buNone/>
            </a:pPr>
            <a:r>
              <a:rPr b="1" lang="en-AU" sz="2200">
                <a:solidFill>
                  <a:schemeClr val="dk2"/>
                </a:solidFill>
                <a:latin typeface="Calibri"/>
                <a:ea typeface="Calibri"/>
                <a:cs typeface="Calibri"/>
                <a:sym typeface="Calibri"/>
              </a:rPr>
              <a:t>To view our St. Mary’s School Cultural Safety and Inclusion Action Plan please click on the following link:</a:t>
            </a:r>
            <a:endParaRPr b="1" sz="2200">
              <a:solidFill>
                <a:schemeClr val="dk2"/>
              </a:solidFill>
              <a:latin typeface="Calibri"/>
              <a:ea typeface="Calibri"/>
              <a:cs typeface="Calibri"/>
              <a:sym typeface="Calibri"/>
            </a:endParaRPr>
          </a:p>
          <a:p>
            <a:pPr indent="0" lvl="0" marL="0" marR="0" rtl="0" algn="l">
              <a:lnSpc>
                <a:spcPct val="100000"/>
              </a:lnSpc>
              <a:spcBef>
                <a:spcPts val="0"/>
              </a:spcBef>
              <a:spcAft>
                <a:spcPts val="0"/>
              </a:spcAft>
              <a:buClr>
                <a:srgbClr val="3F3F3F"/>
              </a:buClr>
              <a:buSzPts val="1800"/>
              <a:buFont typeface="Trebuchet MS"/>
              <a:buNone/>
            </a:pPr>
            <a:r>
              <a:t/>
            </a:r>
            <a:endParaRPr b="1" sz="2200">
              <a:latin typeface="Calibri"/>
              <a:ea typeface="Calibri"/>
              <a:cs typeface="Calibri"/>
              <a:sym typeface="Calibri"/>
            </a:endParaRPr>
          </a:p>
          <a:p>
            <a:pPr indent="0" lvl="0" marL="0" marR="0" rtl="0" algn="l">
              <a:lnSpc>
                <a:spcPct val="100000"/>
              </a:lnSpc>
              <a:spcBef>
                <a:spcPts val="0"/>
              </a:spcBef>
              <a:spcAft>
                <a:spcPts val="0"/>
              </a:spcAft>
              <a:buClr>
                <a:srgbClr val="3F3F3F"/>
              </a:buClr>
              <a:buSzPts val="1800"/>
              <a:buFont typeface="Trebuchet MS"/>
              <a:buNone/>
            </a:pPr>
            <a:r>
              <a:rPr b="1" lang="en-AU" sz="1300" u="sng">
                <a:solidFill>
                  <a:schemeClr val="hlink"/>
                </a:solidFill>
                <a:latin typeface="Calibri"/>
                <a:ea typeface="Calibri"/>
                <a:cs typeface="Calibri"/>
                <a:sym typeface="Calibri"/>
                <a:hlinkClick r:id="rId3"/>
              </a:rPr>
              <a:t>https://smswanhill.catholic.edu.au/wp-content/uploads/2023/04/St-Marys-Swan-Hill-Cultural-Safety-and-Inclusion-Action-Plan-1.pdf</a:t>
            </a:r>
            <a:r>
              <a:rPr b="1" lang="en-AU" sz="1300">
                <a:latin typeface="Calibri"/>
                <a:ea typeface="Calibri"/>
                <a:cs typeface="Calibri"/>
                <a:sym typeface="Calibri"/>
              </a:rPr>
              <a:t> </a:t>
            </a:r>
            <a:endParaRPr b="1" sz="1300">
              <a:latin typeface="Calibri"/>
              <a:ea typeface="Calibri"/>
              <a:cs typeface="Calibri"/>
              <a:sym typeface="Calibri"/>
            </a:endParaRPr>
          </a:p>
          <a:p>
            <a:pPr indent="0" lvl="0" marL="0" marR="0" rtl="0" algn="l">
              <a:lnSpc>
                <a:spcPct val="100000"/>
              </a:lnSpc>
              <a:spcBef>
                <a:spcPts val="0"/>
              </a:spcBef>
              <a:spcAft>
                <a:spcPts val="0"/>
              </a:spcAft>
              <a:buClr>
                <a:srgbClr val="3F3F3F"/>
              </a:buClr>
              <a:buSzPts val="1800"/>
              <a:buFont typeface="Trebuchet MS"/>
              <a:buNone/>
            </a:pPr>
            <a:r>
              <a:t/>
            </a:r>
            <a:endParaRPr b="1" sz="1300">
              <a:latin typeface="Calibri"/>
              <a:ea typeface="Calibri"/>
              <a:cs typeface="Calibri"/>
              <a:sym typeface="Calibri"/>
            </a:endParaRPr>
          </a:p>
          <a:p>
            <a:pPr indent="0" lvl="0" marL="0" marR="0" rtl="0" algn="l">
              <a:lnSpc>
                <a:spcPct val="100000"/>
              </a:lnSpc>
              <a:spcBef>
                <a:spcPts val="0"/>
              </a:spcBef>
              <a:spcAft>
                <a:spcPts val="0"/>
              </a:spcAft>
              <a:buClr>
                <a:srgbClr val="3F3F3F"/>
              </a:buClr>
              <a:buSzPts val="1800"/>
              <a:buFont typeface="Trebuchet MS"/>
              <a:buNone/>
            </a:pPr>
            <a:r>
              <a:t/>
            </a:r>
            <a:endParaRPr b="1" sz="2200">
              <a:latin typeface="Calibri"/>
              <a:ea typeface="Calibri"/>
              <a:cs typeface="Calibri"/>
              <a:sym typeface="Calibri"/>
            </a:endParaRPr>
          </a:p>
          <a:p>
            <a:pPr indent="0" lvl="0" marL="0" marR="0" rtl="0" algn="l">
              <a:lnSpc>
                <a:spcPct val="100000"/>
              </a:lnSpc>
              <a:spcBef>
                <a:spcPts val="0"/>
              </a:spcBef>
              <a:spcAft>
                <a:spcPts val="0"/>
              </a:spcAft>
              <a:buClr>
                <a:srgbClr val="3F3F3F"/>
              </a:buClr>
              <a:buSzPts val="1800"/>
              <a:buFont typeface="Trebuchet MS"/>
              <a:buNone/>
            </a:pPr>
            <a:r>
              <a:t/>
            </a:r>
            <a:endParaRPr sz="260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43" name="Shape 143"/>
        <p:cNvGrpSpPr/>
        <p:nvPr/>
      </p:nvGrpSpPr>
      <p:grpSpPr>
        <a:xfrm>
          <a:off x="0" y="0"/>
          <a:ext cx="0" cy="0"/>
          <a:chOff x="0" y="0"/>
          <a:chExt cx="0" cy="0"/>
        </a:xfrm>
      </p:grpSpPr>
      <p:sp>
        <p:nvSpPr>
          <p:cNvPr id="144" name="Google Shape;144;p26"/>
          <p:cNvSpPr txBox="1"/>
          <p:nvPr>
            <p:ph type="title"/>
          </p:nvPr>
        </p:nvSpPr>
        <p:spPr>
          <a:xfrm>
            <a:off x="1667925" y="626400"/>
            <a:ext cx="8596800" cy="13041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AU"/>
              <a:t>                           </a:t>
            </a:r>
            <a:r>
              <a:rPr lang="en-AU">
                <a:solidFill>
                  <a:srgbClr val="000000"/>
                </a:solidFill>
              </a:rPr>
              <a:t>Child Safety</a:t>
            </a:r>
            <a:endParaRPr>
              <a:solidFill>
                <a:srgbClr val="000000"/>
              </a:solidFill>
            </a:endParaRPr>
          </a:p>
        </p:txBody>
      </p:sp>
      <p:sp>
        <p:nvSpPr>
          <p:cNvPr id="145" name="Google Shape;145;p26"/>
          <p:cNvSpPr txBox="1"/>
          <p:nvPr>
            <p:ph idx="1" type="body"/>
          </p:nvPr>
        </p:nvSpPr>
        <p:spPr>
          <a:xfrm>
            <a:off x="677325" y="1757000"/>
            <a:ext cx="10231200" cy="4284300"/>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rgbClr val="3F3F3F"/>
              </a:buClr>
              <a:buSzPts val="1800"/>
              <a:buFont typeface="Trebuchet MS"/>
              <a:buNone/>
            </a:pPr>
            <a:r>
              <a:rPr i="1" lang="en-AU">
                <a:solidFill>
                  <a:srgbClr val="000000"/>
                </a:solidFill>
                <a:latin typeface="Calibri"/>
                <a:ea typeface="Calibri"/>
                <a:cs typeface="Calibri"/>
                <a:sym typeface="Calibri"/>
              </a:rPr>
              <a:t>Child Safety processes and protocols used at our School are supported by:</a:t>
            </a:r>
            <a:endParaRPr i="1">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3F3F3F"/>
              </a:buClr>
              <a:buSzPts val="1800"/>
              <a:buFont typeface="Trebuchet MS"/>
              <a:buNone/>
            </a:pPr>
            <a:r>
              <a:t/>
            </a:r>
            <a:endParaRPr i="1">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3F3F3F"/>
              </a:buClr>
              <a:buSzPts val="1800"/>
              <a:buFont typeface="Trebuchet MS"/>
              <a:buNone/>
            </a:pPr>
            <a:r>
              <a:rPr i="1" lang="en-AU">
                <a:solidFill>
                  <a:srgbClr val="000000"/>
                </a:solidFill>
                <a:latin typeface="Calibri"/>
                <a:ea typeface="Calibri"/>
                <a:cs typeface="Calibri"/>
                <a:sym typeface="Calibri"/>
              </a:rPr>
              <a:t>PROTECT - The resource developed jointly by the Department Of Education and Training and the Catholic Education Commission of Victoria. It is located on the Department of Education and Training’s child safety site. It is available at</a:t>
            </a:r>
            <a:r>
              <a:rPr b="1" lang="en-AU">
                <a:latin typeface="Calibri"/>
                <a:ea typeface="Calibri"/>
                <a:cs typeface="Calibri"/>
                <a:sym typeface="Calibri"/>
              </a:rPr>
              <a:t> </a:t>
            </a:r>
            <a:r>
              <a:rPr b="1" lang="en-AU" u="sng">
                <a:solidFill>
                  <a:schemeClr val="hlink"/>
                </a:solidFill>
                <a:latin typeface="Calibri"/>
                <a:ea typeface="Calibri"/>
                <a:cs typeface="Calibri"/>
                <a:sym typeface="Calibri"/>
                <a:hlinkClick r:id="rId3"/>
              </a:rPr>
              <a:t>https://www.vic.gov.au/protect</a:t>
            </a:r>
            <a:r>
              <a:rPr b="1" lang="en-AU">
                <a:latin typeface="Calibri"/>
                <a:ea typeface="Calibri"/>
                <a:cs typeface="Calibri"/>
                <a:sym typeface="Calibri"/>
              </a:rPr>
              <a:t>  </a:t>
            </a:r>
            <a:r>
              <a:rPr i="1" lang="en-AU">
                <a:solidFill>
                  <a:srgbClr val="000000"/>
                </a:solidFill>
                <a:latin typeface="Calibri"/>
                <a:ea typeface="Calibri"/>
                <a:cs typeface="Calibri"/>
                <a:sym typeface="Calibri"/>
              </a:rPr>
              <a:t>and provides information and resources to support the implementation of Ministerial Order No. 870 – Managing the Risk of Child Abuse in Schools</a:t>
            </a:r>
            <a:r>
              <a:rPr b="1" i="1" lang="en-AU">
                <a:latin typeface="Calibri"/>
                <a:ea typeface="Calibri"/>
                <a:cs typeface="Calibri"/>
                <a:sym typeface="Calibri"/>
              </a:rPr>
              <a:t>.</a:t>
            </a:r>
            <a:endParaRPr b="1">
              <a:latin typeface="Calibri"/>
              <a:ea typeface="Calibri"/>
              <a:cs typeface="Calibri"/>
              <a:sym typeface="Calibri"/>
            </a:endParaRPr>
          </a:p>
          <a:p>
            <a:pPr indent="-251459" lvl="0" marL="342900" rtl="0" algn="l">
              <a:lnSpc>
                <a:spcPct val="115000"/>
              </a:lnSpc>
              <a:spcBef>
                <a:spcPts val="0"/>
              </a:spcBef>
              <a:spcAft>
                <a:spcPts val="0"/>
              </a:spcAft>
              <a:buClr>
                <a:srgbClr val="3F3F3F"/>
              </a:buClr>
              <a:buSzPts val="1440"/>
              <a:buNone/>
            </a:pPr>
            <a:r>
              <a:t/>
            </a:r>
            <a:endParaRPr/>
          </a:p>
          <a:p>
            <a:pPr indent="0" lvl="0" marL="0" marR="0" rtl="0" algn="l">
              <a:lnSpc>
                <a:spcPct val="100000"/>
              </a:lnSpc>
              <a:spcBef>
                <a:spcPts val="0"/>
              </a:spcBef>
              <a:spcAft>
                <a:spcPts val="0"/>
              </a:spcAft>
              <a:buClr>
                <a:srgbClr val="3F3F3F"/>
              </a:buClr>
              <a:buSzPts val="1800"/>
              <a:buFont typeface="Trebuchet MS"/>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49" name="Shape 149"/>
        <p:cNvGrpSpPr/>
        <p:nvPr/>
      </p:nvGrpSpPr>
      <p:grpSpPr>
        <a:xfrm>
          <a:off x="0" y="0"/>
          <a:ext cx="0" cy="0"/>
          <a:chOff x="0" y="0"/>
          <a:chExt cx="0" cy="0"/>
        </a:xfrm>
      </p:grpSpPr>
      <p:sp>
        <p:nvSpPr>
          <p:cNvPr id="150" name="Google Shape;150;p27"/>
          <p:cNvSpPr/>
          <p:nvPr/>
        </p:nvSpPr>
        <p:spPr>
          <a:xfrm>
            <a:off x="1115300" y="295825"/>
            <a:ext cx="9661500" cy="61965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1" i="0" sz="1800" u="none" cap="none" strike="noStrike">
              <a:solidFill>
                <a:schemeClr val="dk1"/>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2400"/>
              <a:buFont typeface="Arial"/>
              <a:buNone/>
            </a:pPr>
            <a:r>
              <a:t/>
            </a:r>
            <a:endParaRPr b="0" i="1" sz="2400" u="none" cap="none" strike="noStrike">
              <a:solidFill>
                <a:srgbClr val="000000"/>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3400"/>
              <a:buFont typeface="Arial"/>
              <a:buNone/>
            </a:pPr>
            <a:r>
              <a:rPr b="1" i="1" lang="en-AU" sz="3400" u="none" cap="none" strike="noStrike">
                <a:solidFill>
                  <a:srgbClr val="000000"/>
                </a:solidFill>
                <a:latin typeface="Calibri"/>
                <a:ea typeface="Calibri"/>
                <a:cs typeface="Calibri"/>
                <a:sym typeface="Calibri"/>
              </a:rPr>
              <a:t>Safeguarding Children and Young People </a:t>
            </a:r>
            <a:endParaRPr b="1" i="1" sz="3400" u="none" cap="none" strike="noStrike">
              <a:solidFill>
                <a:srgbClr val="000000"/>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3400"/>
              <a:buFont typeface="Arial"/>
              <a:buNone/>
            </a:pPr>
            <a:r>
              <a:rPr b="1" i="1" lang="en-AU" sz="3400" u="none" cap="none" strike="noStrike">
                <a:solidFill>
                  <a:srgbClr val="000000"/>
                </a:solidFill>
                <a:latin typeface="Calibri"/>
                <a:ea typeface="Calibri"/>
                <a:cs typeface="Calibri"/>
                <a:sym typeface="Calibri"/>
              </a:rPr>
              <a:t>Code of Conduct</a:t>
            </a:r>
            <a:endParaRPr b="1" i="1" sz="3400" u="none" cap="none" strike="noStrike">
              <a:solidFill>
                <a:srgbClr val="000000"/>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3400"/>
              <a:buFont typeface="Arial"/>
              <a:buNone/>
            </a:pPr>
            <a:r>
              <a:t/>
            </a:r>
            <a:endParaRPr b="1" i="1" sz="3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rPr b="0" i="1" lang="en-AU" sz="2400" u="none" cap="none" strike="noStrike">
                <a:solidFill>
                  <a:srgbClr val="000000"/>
                </a:solidFill>
                <a:latin typeface="Calibri"/>
                <a:ea typeface="Calibri"/>
                <a:cs typeface="Calibri"/>
                <a:sym typeface="Calibri"/>
              </a:rPr>
              <a:t>Please read through the Code of Conduct and acknowledge you have read and understood it at the end of this presentation.</a:t>
            </a:r>
            <a:endParaRPr b="0" i="1" sz="24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b="1" i="1" sz="1800" u="none" cap="none" strike="noStrike">
              <a:solidFill>
                <a:schemeClr val="accent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b="1" i="1" sz="18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1800"/>
              <a:buFont typeface="Arial"/>
              <a:buNone/>
            </a:pPr>
            <a:r>
              <a:t/>
            </a:r>
            <a:endParaRPr b="1" i="1" sz="1800" u="none" cap="none" strike="noStrike">
              <a:solidFill>
                <a:srgbClr val="000000"/>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1800"/>
              <a:buFont typeface="Arial"/>
              <a:buNone/>
            </a:pPr>
            <a:r>
              <a:rPr b="1" i="1" lang="en-AU" sz="1800" u="none" cap="none" strike="noStrike">
                <a:solidFill>
                  <a:srgbClr val="000000"/>
                </a:solidFill>
                <a:latin typeface="Calibri"/>
                <a:ea typeface="Calibri"/>
                <a:cs typeface="Calibri"/>
                <a:sym typeface="Calibri"/>
              </a:rPr>
              <a:t>                      </a:t>
            </a:r>
            <a:r>
              <a:rPr b="1" i="1" lang="en-AU" sz="2500" u="sng" cap="none" strike="noStrike">
                <a:solidFill>
                  <a:schemeClr val="hlink"/>
                </a:solidFill>
                <a:latin typeface="Calibri"/>
                <a:ea typeface="Calibri"/>
                <a:cs typeface="Calibri"/>
                <a:sym typeface="Calibri"/>
                <a:hlinkClick r:id="rId3"/>
              </a:rPr>
              <a:t>St. Mary's School Swan Hill Safeguarding Children and Young People Code of Conduct</a:t>
            </a:r>
            <a:endParaRPr b="1" i="1" sz="2500" u="none" cap="none" strike="noStrike">
              <a:solidFill>
                <a:srgbClr val="000000"/>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54" name="Shape 154"/>
        <p:cNvGrpSpPr/>
        <p:nvPr/>
      </p:nvGrpSpPr>
      <p:grpSpPr>
        <a:xfrm>
          <a:off x="0" y="0"/>
          <a:ext cx="0" cy="0"/>
          <a:chOff x="0" y="0"/>
          <a:chExt cx="0" cy="0"/>
        </a:xfrm>
      </p:grpSpPr>
      <p:sp>
        <p:nvSpPr>
          <p:cNvPr id="155" name="Google Shape;155;p28"/>
          <p:cNvSpPr txBox="1"/>
          <p:nvPr>
            <p:ph type="title"/>
          </p:nvPr>
        </p:nvSpPr>
        <p:spPr>
          <a:xfrm>
            <a:off x="1591734" y="609600"/>
            <a:ext cx="8596800" cy="1053000"/>
          </a:xfrm>
          <a:prstGeom prst="rect">
            <a:avLst/>
          </a:prstGeom>
          <a:noFill/>
          <a:ln>
            <a:noFill/>
          </a:ln>
        </p:spPr>
        <p:txBody>
          <a:bodyPr anchorCtr="0" anchor="t" bIns="45700" lIns="91425" spcFirstLastPara="1" rIns="91425" wrap="square" tIns="45700">
            <a:normAutofit/>
          </a:bodyPr>
          <a:lstStyle/>
          <a:p>
            <a:pPr indent="0" lvl="0" marL="0" rtl="0" algn="ctr">
              <a:lnSpc>
                <a:spcPct val="100000"/>
              </a:lnSpc>
              <a:spcBef>
                <a:spcPts val="0"/>
              </a:spcBef>
              <a:spcAft>
                <a:spcPts val="0"/>
              </a:spcAft>
              <a:buClr>
                <a:schemeClr val="accent1"/>
              </a:buClr>
              <a:buSzPts val="3600"/>
              <a:buFont typeface="Trebuchet MS"/>
              <a:buNone/>
            </a:pPr>
            <a:r>
              <a:rPr lang="en-AU" sz="4000">
                <a:solidFill>
                  <a:srgbClr val="000000"/>
                </a:solidFill>
              </a:rPr>
              <a:t>Occupational Health and Safety</a:t>
            </a:r>
            <a:endParaRPr sz="4000">
              <a:solidFill>
                <a:srgbClr val="000000"/>
              </a:solidFill>
            </a:endParaRPr>
          </a:p>
        </p:txBody>
      </p:sp>
      <p:sp>
        <p:nvSpPr>
          <p:cNvPr id="156" name="Google Shape;156;p28"/>
          <p:cNvSpPr txBox="1"/>
          <p:nvPr>
            <p:ph idx="1" type="body"/>
          </p:nvPr>
        </p:nvSpPr>
        <p:spPr>
          <a:xfrm>
            <a:off x="962525" y="1399300"/>
            <a:ext cx="10465500" cy="5043000"/>
          </a:xfrm>
          <a:prstGeom prst="rect">
            <a:avLst/>
          </a:prstGeom>
          <a:noFill/>
          <a:ln>
            <a:noFill/>
          </a:ln>
        </p:spPr>
        <p:txBody>
          <a:bodyPr anchorCtr="0" anchor="t" bIns="45700" lIns="91425" spcFirstLastPara="1" rIns="91425" wrap="square" tIns="45700">
            <a:normAutofit fontScale="40000" lnSpcReduction="10000"/>
          </a:bodyPr>
          <a:lstStyle/>
          <a:p>
            <a:pPr indent="0" lvl="0" marL="0" marR="0" rtl="0" algn="l">
              <a:lnSpc>
                <a:spcPct val="100000"/>
              </a:lnSpc>
              <a:spcBef>
                <a:spcPts val="0"/>
              </a:spcBef>
              <a:spcAft>
                <a:spcPts val="0"/>
              </a:spcAft>
              <a:buClr>
                <a:srgbClr val="3F3F3F"/>
              </a:buClr>
              <a:buSzPct val="33333"/>
              <a:buFont typeface="Trebuchet MS"/>
              <a:buNone/>
            </a:pPr>
            <a:r>
              <a:rPr b="1" i="1" lang="en-AU" sz="6000">
                <a:solidFill>
                  <a:srgbClr val="000000"/>
                </a:solidFill>
                <a:latin typeface="Calibri"/>
                <a:ea typeface="Calibri"/>
                <a:cs typeface="Calibri"/>
                <a:sym typeface="Calibri"/>
              </a:rPr>
              <a:t>All volunteers, contractors &amp; employees:</a:t>
            </a:r>
            <a:endParaRPr b="1" i="1" sz="6000">
              <a:solidFill>
                <a:srgbClr val="000000"/>
              </a:solidFill>
              <a:latin typeface="Calibri"/>
              <a:ea typeface="Calibri"/>
              <a:cs typeface="Calibri"/>
              <a:sym typeface="Calibri"/>
            </a:endParaRPr>
          </a:p>
          <a:p>
            <a:pPr indent="-342900" lvl="0" marL="342900" rtl="0" algn="l">
              <a:lnSpc>
                <a:spcPct val="115000"/>
              </a:lnSpc>
              <a:spcBef>
                <a:spcPts val="1000"/>
              </a:spcBef>
              <a:spcAft>
                <a:spcPts val="0"/>
              </a:spcAft>
              <a:buClr>
                <a:srgbClr val="000000"/>
              </a:buClr>
              <a:buSzPct val="100000"/>
              <a:buFont typeface="Calibri"/>
              <a:buChar char="●"/>
            </a:pPr>
            <a:r>
              <a:rPr i="1" lang="en-AU" sz="6000">
                <a:solidFill>
                  <a:srgbClr val="000000"/>
                </a:solidFill>
                <a:latin typeface="Calibri"/>
                <a:ea typeface="Calibri"/>
                <a:cs typeface="Calibri"/>
                <a:sym typeface="Calibri"/>
              </a:rPr>
              <a:t>have a duty to take care of their own health and safety and of others affected by their actions of work.</a:t>
            </a:r>
            <a:endParaRPr i="1" sz="6000">
              <a:solidFill>
                <a:srgbClr val="000000"/>
              </a:solidFill>
              <a:latin typeface="Calibri"/>
              <a:ea typeface="Calibri"/>
              <a:cs typeface="Calibri"/>
              <a:sym typeface="Calibri"/>
            </a:endParaRPr>
          </a:p>
          <a:p>
            <a:pPr indent="-342900" lvl="0" marL="342900" rtl="0" algn="l">
              <a:lnSpc>
                <a:spcPct val="115000"/>
              </a:lnSpc>
              <a:spcBef>
                <a:spcPts val="1000"/>
              </a:spcBef>
              <a:spcAft>
                <a:spcPts val="0"/>
              </a:spcAft>
              <a:buClr>
                <a:srgbClr val="000000"/>
              </a:buClr>
              <a:buSzPct val="100000"/>
              <a:buFont typeface="Calibri"/>
              <a:buChar char="●"/>
            </a:pPr>
            <a:r>
              <a:rPr i="1" lang="en-AU" sz="6000">
                <a:solidFill>
                  <a:srgbClr val="000000"/>
                </a:solidFill>
                <a:latin typeface="Calibri"/>
                <a:ea typeface="Calibri"/>
                <a:cs typeface="Calibri"/>
                <a:sym typeface="Calibri"/>
              </a:rPr>
              <a:t>should comply with the safety procedures and directions agreed between the Principal, employees and with the elected Occupational Health and Safety representative.</a:t>
            </a:r>
            <a:endParaRPr i="1" sz="6000">
              <a:solidFill>
                <a:srgbClr val="000000"/>
              </a:solidFill>
              <a:latin typeface="Calibri"/>
              <a:ea typeface="Calibri"/>
              <a:cs typeface="Calibri"/>
              <a:sym typeface="Calibri"/>
            </a:endParaRPr>
          </a:p>
          <a:p>
            <a:pPr indent="-342900" lvl="0" marL="342900" rtl="0" algn="l">
              <a:lnSpc>
                <a:spcPct val="115000"/>
              </a:lnSpc>
              <a:spcBef>
                <a:spcPts val="1000"/>
              </a:spcBef>
              <a:spcAft>
                <a:spcPts val="0"/>
              </a:spcAft>
              <a:buClr>
                <a:srgbClr val="000000"/>
              </a:buClr>
              <a:buSzPct val="100000"/>
              <a:buFont typeface="Calibri"/>
              <a:buChar char="●"/>
            </a:pPr>
            <a:r>
              <a:rPr i="1" lang="en-AU" sz="6000">
                <a:solidFill>
                  <a:srgbClr val="000000"/>
                </a:solidFill>
                <a:latin typeface="Calibri"/>
                <a:ea typeface="Calibri"/>
                <a:cs typeface="Calibri"/>
                <a:sym typeface="Calibri"/>
              </a:rPr>
              <a:t>will not wilfully interfere with or misuse items or facilities provided in the interests of health, safety and welfare of school employees and students.</a:t>
            </a:r>
            <a:endParaRPr i="1" sz="6000">
              <a:solidFill>
                <a:srgbClr val="000000"/>
              </a:solidFill>
              <a:latin typeface="Calibri"/>
              <a:ea typeface="Calibri"/>
              <a:cs typeface="Calibri"/>
              <a:sym typeface="Calibri"/>
            </a:endParaRPr>
          </a:p>
          <a:p>
            <a:pPr indent="-342900" lvl="0" marL="342900" rtl="0" algn="l">
              <a:lnSpc>
                <a:spcPct val="115000"/>
              </a:lnSpc>
              <a:spcBef>
                <a:spcPts val="1000"/>
              </a:spcBef>
              <a:spcAft>
                <a:spcPts val="0"/>
              </a:spcAft>
              <a:buClr>
                <a:srgbClr val="000000"/>
              </a:buClr>
              <a:buSzPct val="100000"/>
              <a:buFont typeface="Calibri"/>
              <a:buChar char="●"/>
            </a:pPr>
            <a:r>
              <a:rPr i="1" lang="en-AU" sz="6000">
                <a:solidFill>
                  <a:srgbClr val="000000"/>
                </a:solidFill>
                <a:latin typeface="Calibri"/>
                <a:ea typeface="Calibri"/>
                <a:cs typeface="Calibri"/>
                <a:sym typeface="Calibri"/>
              </a:rPr>
              <a:t>must act in accordance with agreed school procedures for accident and incident reporting and report potential hazards to the Principal.</a:t>
            </a:r>
            <a:endParaRPr i="1" sz="6000">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3F3F3F"/>
              </a:buClr>
              <a:buSzPct val="75000"/>
              <a:buFont typeface="Trebuchet MS"/>
              <a:buNone/>
            </a:pPr>
            <a:r>
              <a:t/>
            </a:r>
            <a:endParaRPr b="1"/>
          </a:p>
          <a:p>
            <a:pPr indent="0" lvl="0" marL="0" marR="0" rtl="0" algn="l">
              <a:lnSpc>
                <a:spcPct val="100000"/>
              </a:lnSpc>
              <a:spcBef>
                <a:spcPts val="0"/>
              </a:spcBef>
              <a:spcAft>
                <a:spcPts val="0"/>
              </a:spcAft>
              <a:buClr>
                <a:srgbClr val="3F3F3F"/>
              </a:buClr>
              <a:buSzPct val="75000"/>
              <a:buFont typeface="Trebuchet MS"/>
              <a:buNone/>
            </a:pPr>
            <a:r>
              <a:t/>
            </a:r>
            <a:endParaRPr b="1"/>
          </a:p>
          <a:p>
            <a:pPr indent="0" lvl="0" marL="0" marR="0" rtl="0" algn="l">
              <a:lnSpc>
                <a:spcPct val="100000"/>
              </a:lnSpc>
              <a:spcBef>
                <a:spcPts val="0"/>
              </a:spcBef>
              <a:spcAft>
                <a:spcPts val="0"/>
              </a:spcAft>
              <a:buClr>
                <a:srgbClr val="3F3F3F"/>
              </a:buClr>
              <a:buSzPct val="75000"/>
              <a:buFont typeface="Trebuchet MS"/>
              <a:buNone/>
            </a:pPr>
            <a:r>
              <a:t/>
            </a:r>
            <a:endParaRPr b="1"/>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60" name="Shape 160"/>
        <p:cNvGrpSpPr/>
        <p:nvPr/>
      </p:nvGrpSpPr>
      <p:grpSpPr>
        <a:xfrm>
          <a:off x="0" y="0"/>
          <a:ext cx="0" cy="0"/>
          <a:chOff x="0" y="0"/>
          <a:chExt cx="0" cy="0"/>
        </a:xfrm>
      </p:grpSpPr>
      <p:sp>
        <p:nvSpPr>
          <p:cNvPr id="161" name="Google Shape;161;p29"/>
          <p:cNvSpPr txBox="1"/>
          <p:nvPr>
            <p:ph type="title"/>
          </p:nvPr>
        </p:nvSpPr>
        <p:spPr>
          <a:xfrm>
            <a:off x="1667934" y="609600"/>
            <a:ext cx="8596800" cy="831300"/>
          </a:xfrm>
          <a:prstGeom prst="rect">
            <a:avLst/>
          </a:prstGeom>
          <a:noFill/>
          <a:ln>
            <a:noFill/>
          </a:ln>
        </p:spPr>
        <p:txBody>
          <a:bodyPr anchorCtr="0" anchor="t" bIns="45700" lIns="91425" spcFirstLastPara="1" rIns="91425" wrap="square" tIns="45700">
            <a:normAutofit fontScale="90000"/>
          </a:bodyPr>
          <a:lstStyle/>
          <a:p>
            <a:pPr indent="0" lvl="0" marL="0" rtl="0" algn="ctr">
              <a:lnSpc>
                <a:spcPct val="100000"/>
              </a:lnSpc>
              <a:spcBef>
                <a:spcPts val="0"/>
              </a:spcBef>
              <a:spcAft>
                <a:spcPts val="0"/>
              </a:spcAft>
              <a:buClr>
                <a:schemeClr val="accent1"/>
              </a:buClr>
              <a:buSzPct val="100000"/>
              <a:buFont typeface="Trebuchet MS"/>
              <a:buNone/>
            </a:pPr>
            <a:r>
              <a:rPr lang="en-AU">
                <a:solidFill>
                  <a:srgbClr val="000000"/>
                </a:solidFill>
              </a:rPr>
              <a:t>Occupational Health and Safety and First Aid </a:t>
            </a:r>
            <a:endParaRPr>
              <a:solidFill>
                <a:srgbClr val="000000"/>
              </a:solidFill>
            </a:endParaRPr>
          </a:p>
        </p:txBody>
      </p:sp>
      <p:sp>
        <p:nvSpPr>
          <p:cNvPr id="162" name="Google Shape;162;p29"/>
          <p:cNvSpPr txBox="1"/>
          <p:nvPr>
            <p:ph idx="1" type="body"/>
          </p:nvPr>
        </p:nvSpPr>
        <p:spPr>
          <a:xfrm>
            <a:off x="1107825" y="1537150"/>
            <a:ext cx="9717000" cy="4425600"/>
          </a:xfrm>
          <a:prstGeom prst="rect">
            <a:avLst/>
          </a:prstGeom>
          <a:noFill/>
          <a:ln>
            <a:noFill/>
          </a:ln>
        </p:spPr>
        <p:txBody>
          <a:bodyPr anchorCtr="0" anchor="t" bIns="45700" lIns="91425" spcFirstLastPara="1" rIns="91425" wrap="square" tIns="45700">
            <a:normAutofit fontScale="40000" lnSpcReduction="20000"/>
          </a:bodyPr>
          <a:lstStyle/>
          <a:p>
            <a:pPr indent="0" lvl="0" marL="0" marR="0" rtl="0" algn="l">
              <a:lnSpc>
                <a:spcPct val="100000"/>
              </a:lnSpc>
              <a:spcBef>
                <a:spcPts val="0"/>
              </a:spcBef>
              <a:spcAft>
                <a:spcPts val="0"/>
              </a:spcAft>
              <a:buClr>
                <a:srgbClr val="3F3F3F"/>
              </a:buClr>
              <a:buSzPct val="36555"/>
              <a:buFont typeface="Trebuchet MS"/>
              <a:buNone/>
            </a:pPr>
            <a:r>
              <a:rPr b="1" i="1" lang="en-AU" sz="6565">
                <a:solidFill>
                  <a:srgbClr val="000000"/>
                </a:solidFill>
                <a:latin typeface="Calibri"/>
                <a:ea typeface="Calibri"/>
                <a:cs typeface="Calibri"/>
                <a:sym typeface="Calibri"/>
              </a:rPr>
              <a:t>Occupational Health &amp; Safety</a:t>
            </a:r>
            <a:endParaRPr i="1" sz="6565">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3F3F3F"/>
              </a:buClr>
              <a:buSzPct val="36555"/>
              <a:buFont typeface="Trebuchet MS"/>
              <a:buNone/>
            </a:pPr>
            <a:r>
              <a:t/>
            </a:r>
            <a:endParaRPr b="1" i="1" sz="6565">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3F3F3F"/>
              </a:buClr>
              <a:buSzPct val="36555"/>
              <a:buFont typeface="Trebuchet MS"/>
              <a:buNone/>
            </a:pPr>
            <a:r>
              <a:rPr i="1" lang="en-AU" sz="6565">
                <a:solidFill>
                  <a:srgbClr val="000000"/>
                </a:solidFill>
                <a:latin typeface="Calibri"/>
                <a:ea typeface="Calibri"/>
                <a:cs typeface="Calibri"/>
                <a:sym typeface="Calibri"/>
              </a:rPr>
              <a:t>Any accidents or incidents or potential hazards should be brought to the immediate attention of the Principal or Leadership Team</a:t>
            </a:r>
            <a:endParaRPr i="1" sz="6565">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3F3F3F"/>
              </a:buClr>
              <a:buSzPct val="36555"/>
              <a:buFont typeface="Trebuchet MS"/>
              <a:buNone/>
            </a:pPr>
            <a:r>
              <a:t/>
            </a:r>
            <a:endParaRPr i="1" sz="6565">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3F3F3F"/>
              </a:buClr>
              <a:buSzPct val="36555"/>
              <a:buFont typeface="Trebuchet MS"/>
              <a:buNone/>
            </a:pPr>
            <a:r>
              <a:t/>
            </a:r>
            <a:endParaRPr i="1" sz="6565">
              <a:solidFill>
                <a:srgbClr val="000000"/>
              </a:solidFill>
              <a:latin typeface="Calibri"/>
              <a:ea typeface="Calibri"/>
              <a:cs typeface="Calibri"/>
              <a:sym typeface="Calibri"/>
            </a:endParaRPr>
          </a:p>
          <a:p>
            <a:pPr indent="0" lvl="0" marL="0" rtl="0" algn="l">
              <a:lnSpc>
                <a:spcPct val="115000"/>
              </a:lnSpc>
              <a:spcBef>
                <a:spcPts val="0"/>
              </a:spcBef>
              <a:spcAft>
                <a:spcPts val="0"/>
              </a:spcAft>
              <a:buClr>
                <a:srgbClr val="3F3F3F"/>
              </a:buClr>
              <a:buSzPct val="27416"/>
              <a:buFont typeface="Arial"/>
              <a:buNone/>
            </a:pPr>
            <a:r>
              <a:rPr b="1" i="1" lang="en-AU" sz="6565">
                <a:solidFill>
                  <a:srgbClr val="000000"/>
                </a:solidFill>
                <a:latin typeface="Calibri"/>
                <a:ea typeface="Calibri"/>
                <a:cs typeface="Calibri"/>
                <a:sym typeface="Calibri"/>
              </a:rPr>
              <a:t>First Aid</a:t>
            </a:r>
            <a:endParaRPr i="1" sz="6565">
              <a:solidFill>
                <a:srgbClr val="000000"/>
              </a:solidFill>
              <a:latin typeface="Calibri"/>
              <a:ea typeface="Calibri"/>
              <a:cs typeface="Calibri"/>
              <a:sym typeface="Calibri"/>
            </a:endParaRPr>
          </a:p>
          <a:p>
            <a:pPr indent="0" lvl="0" marL="0" rtl="0" algn="l">
              <a:lnSpc>
                <a:spcPct val="115000"/>
              </a:lnSpc>
              <a:spcBef>
                <a:spcPts val="0"/>
              </a:spcBef>
              <a:spcAft>
                <a:spcPts val="0"/>
              </a:spcAft>
              <a:buClr>
                <a:srgbClr val="3F3F3F"/>
              </a:buClr>
              <a:buSzPct val="27416"/>
              <a:buFont typeface="Arial"/>
              <a:buNone/>
            </a:pPr>
            <a:r>
              <a:t/>
            </a:r>
            <a:endParaRPr i="1" sz="6565">
              <a:solidFill>
                <a:srgbClr val="000000"/>
              </a:solidFill>
              <a:latin typeface="Calibri"/>
              <a:ea typeface="Calibri"/>
              <a:cs typeface="Calibri"/>
              <a:sym typeface="Calibri"/>
            </a:endParaRPr>
          </a:p>
          <a:p>
            <a:pPr indent="0" lvl="0" marL="0" rtl="0" algn="l">
              <a:lnSpc>
                <a:spcPct val="115000"/>
              </a:lnSpc>
              <a:spcBef>
                <a:spcPts val="0"/>
              </a:spcBef>
              <a:spcAft>
                <a:spcPts val="0"/>
              </a:spcAft>
              <a:buSzPct val="54836"/>
              <a:buNone/>
            </a:pPr>
            <a:r>
              <a:rPr i="1" lang="en-AU" sz="6565">
                <a:solidFill>
                  <a:srgbClr val="000000"/>
                </a:solidFill>
                <a:latin typeface="Calibri"/>
                <a:ea typeface="Calibri"/>
                <a:cs typeface="Calibri"/>
                <a:sym typeface="Calibri"/>
              </a:rPr>
              <a:t>Our First Aid area is located in the sick bay in the Administration building</a:t>
            </a:r>
            <a:endParaRPr i="1" sz="6565">
              <a:solidFill>
                <a:srgbClr val="000000"/>
              </a:solidFill>
              <a:latin typeface="Calibri"/>
              <a:ea typeface="Calibri"/>
              <a:cs typeface="Calibri"/>
              <a:sym typeface="Calibri"/>
            </a:endParaRPr>
          </a:p>
          <a:p>
            <a:pPr indent="0" lvl="0" marL="457200" rtl="0" algn="l">
              <a:lnSpc>
                <a:spcPct val="115000"/>
              </a:lnSpc>
              <a:spcBef>
                <a:spcPts val="0"/>
              </a:spcBef>
              <a:spcAft>
                <a:spcPts val="0"/>
              </a:spcAft>
              <a:buSzPct val="54836"/>
              <a:buNone/>
            </a:pPr>
            <a:r>
              <a:t/>
            </a:r>
            <a:endParaRPr i="1" sz="6565">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3F3F3F"/>
              </a:buClr>
              <a:buSzPct val="100000"/>
              <a:buFont typeface="Trebuchet MS"/>
              <a:buNone/>
            </a:pPr>
            <a:r>
              <a:t/>
            </a:r>
            <a:endParaRPr i="1">
              <a:solidFill>
                <a:srgbClr val="000000"/>
              </a:solidFill>
            </a:endParaRPr>
          </a:p>
          <a:p>
            <a:pPr indent="0" lvl="0" marL="0" marR="0" rtl="0" algn="l">
              <a:lnSpc>
                <a:spcPct val="100000"/>
              </a:lnSpc>
              <a:spcBef>
                <a:spcPts val="0"/>
              </a:spcBef>
              <a:spcAft>
                <a:spcPts val="0"/>
              </a:spcAft>
              <a:buClr>
                <a:srgbClr val="3F3F3F"/>
              </a:buClr>
              <a:buSzPct val="100000"/>
              <a:buFont typeface="Trebuchet MS"/>
              <a:buNone/>
            </a:pPr>
            <a:r>
              <a:t/>
            </a:r>
            <a:endParaRPr i="1">
              <a:solidFill>
                <a:srgbClr val="000000"/>
              </a:solidFill>
            </a:endParaRPr>
          </a:p>
          <a:p>
            <a:pPr indent="0" lvl="0" marL="0" marR="0" rtl="0" algn="l">
              <a:lnSpc>
                <a:spcPct val="100000"/>
              </a:lnSpc>
              <a:spcBef>
                <a:spcPts val="0"/>
              </a:spcBef>
              <a:spcAft>
                <a:spcPts val="0"/>
              </a:spcAft>
              <a:buClr>
                <a:srgbClr val="3F3F3F"/>
              </a:buClr>
              <a:buSzPct val="100000"/>
              <a:buFont typeface="Trebuchet MS"/>
              <a:buNone/>
            </a:pPr>
            <a:r>
              <a:t/>
            </a:r>
            <a:endParaRPr i="1" sz="2400">
              <a:solidFill>
                <a:srgbClr val="000000"/>
              </a:solidFill>
            </a:endParaRPr>
          </a:p>
          <a:p>
            <a:pPr indent="0" lvl="0" marL="0" marR="0" rtl="0" algn="l">
              <a:lnSpc>
                <a:spcPct val="100000"/>
              </a:lnSpc>
              <a:spcBef>
                <a:spcPts val="0"/>
              </a:spcBef>
              <a:spcAft>
                <a:spcPts val="0"/>
              </a:spcAft>
              <a:buClr>
                <a:srgbClr val="3F3F3F"/>
              </a:buClr>
              <a:buSzPct val="100000"/>
              <a:buFont typeface="Trebuchet MS"/>
              <a:buNone/>
            </a:pPr>
            <a:r>
              <a:rPr i="1" lang="en-AU" sz="2400">
                <a:solidFill>
                  <a:srgbClr val="000000"/>
                </a:solidFill>
              </a:rPr>
              <a:t>		 </a:t>
            </a:r>
            <a:endParaRPr i="1">
              <a:solidFill>
                <a:srgbClr val="00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66" name="Shape 166"/>
        <p:cNvGrpSpPr/>
        <p:nvPr/>
      </p:nvGrpSpPr>
      <p:grpSpPr>
        <a:xfrm>
          <a:off x="0" y="0"/>
          <a:ext cx="0" cy="0"/>
          <a:chOff x="0" y="0"/>
          <a:chExt cx="0" cy="0"/>
        </a:xfrm>
      </p:grpSpPr>
      <p:sp>
        <p:nvSpPr>
          <p:cNvPr id="167" name="Google Shape;167;p30"/>
          <p:cNvSpPr txBox="1"/>
          <p:nvPr>
            <p:ph type="ctrTitle"/>
          </p:nvPr>
        </p:nvSpPr>
        <p:spPr>
          <a:xfrm>
            <a:off x="1023075" y="962500"/>
            <a:ext cx="10343400" cy="1964100"/>
          </a:xfrm>
          <a:prstGeom prst="rect">
            <a:avLst/>
          </a:prstGeom>
          <a:noFill/>
          <a:ln>
            <a:noFill/>
          </a:ln>
        </p:spPr>
        <p:txBody>
          <a:bodyPr anchorCtr="0" anchor="b" bIns="121900" lIns="121900" spcFirstLastPara="1" rIns="121900" wrap="square" tIns="121900">
            <a:noAutofit/>
          </a:bodyPr>
          <a:lstStyle/>
          <a:p>
            <a:pPr indent="0" lvl="0" marL="0" rtl="0" algn="l">
              <a:lnSpc>
                <a:spcPct val="100000"/>
              </a:lnSpc>
              <a:spcBef>
                <a:spcPts val="0"/>
              </a:spcBef>
              <a:spcAft>
                <a:spcPts val="0"/>
              </a:spcAft>
              <a:buSzPts val="6400"/>
              <a:buNone/>
            </a:pPr>
            <a:r>
              <a:rPr lang="en-AU" sz="4000"/>
              <a:t>                        </a:t>
            </a:r>
            <a:r>
              <a:rPr lang="en-AU" sz="4000">
                <a:solidFill>
                  <a:srgbClr val="000000"/>
                </a:solidFill>
                <a:latin typeface="Calibri"/>
                <a:ea typeface="Calibri"/>
                <a:cs typeface="Calibri"/>
                <a:sym typeface="Calibri"/>
              </a:rPr>
              <a:t>Please complete the </a:t>
            </a:r>
            <a:endParaRPr sz="4000">
              <a:solidFill>
                <a:srgbClr val="000000"/>
              </a:solidFill>
              <a:latin typeface="Calibri"/>
              <a:ea typeface="Calibri"/>
              <a:cs typeface="Calibri"/>
              <a:sym typeface="Calibri"/>
            </a:endParaRPr>
          </a:p>
          <a:p>
            <a:pPr indent="0" lvl="0" marL="0" rtl="0" algn="l">
              <a:lnSpc>
                <a:spcPct val="100000"/>
              </a:lnSpc>
              <a:spcBef>
                <a:spcPts val="0"/>
              </a:spcBef>
              <a:spcAft>
                <a:spcPts val="0"/>
              </a:spcAft>
              <a:buSzPts val="6400"/>
              <a:buNone/>
            </a:pPr>
            <a:r>
              <a:rPr lang="en-AU" sz="4000">
                <a:solidFill>
                  <a:srgbClr val="000000"/>
                </a:solidFill>
                <a:latin typeface="Calibri"/>
                <a:ea typeface="Calibri"/>
                <a:cs typeface="Calibri"/>
                <a:sym typeface="Calibri"/>
              </a:rPr>
              <a:t>       </a:t>
            </a:r>
            <a:r>
              <a:rPr lang="en-AU" sz="4000" u="sng">
                <a:solidFill>
                  <a:srgbClr val="000000"/>
                </a:solidFill>
                <a:latin typeface="Calibri"/>
                <a:ea typeface="Calibri"/>
                <a:cs typeface="Calibri"/>
                <a:sym typeface="Calibri"/>
              </a:rPr>
              <a:t>St. Mary’s School  Volunteer Induction Application</a:t>
            </a:r>
            <a:r>
              <a:rPr lang="en-AU" sz="4000">
                <a:solidFill>
                  <a:srgbClr val="000000"/>
                </a:solidFill>
                <a:latin typeface="Calibri"/>
                <a:ea typeface="Calibri"/>
                <a:cs typeface="Calibri"/>
                <a:sym typeface="Calibri"/>
              </a:rPr>
              <a:t> by clicking the link below.</a:t>
            </a:r>
            <a:endParaRPr sz="4000">
              <a:solidFill>
                <a:srgbClr val="000000"/>
              </a:solidFill>
              <a:latin typeface="Calibri"/>
              <a:ea typeface="Calibri"/>
              <a:cs typeface="Calibri"/>
              <a:sym typeface="Calibri"/>
            </a:endParaRPr>
          </a:p>
        </p:txBody>
      </p:sp>
      <p:sp>
        <p:nvSpPr>
          <p:cNvPr id="168" name="Google Shape;168;p30"/>
          <p:cNvSpPr txBox="1"/>
          <p:nvPr>
            <p:ph idx="1" type="subTitle"/>
          </p:nvPr>
        </p:nvSpPr>
        <p:spPr>
          <a:xfrm>
            <a:off x="2933425" y="3718850"/>
            <a:ext cx="8550300" cy="577200"/>
          </a:xfrm>
          <a:prstGeom prst="rect">
            <a:avLst/>
          </a:prstGeom>
          <a:noFill/>
          <a:ln>
            <a:noFill/>
          </a:ln>
        </p:spPr>
        <p:txBody>
          <a:bodyPr anchorCtr="0" anchor="t" bIns="121900" lIns="121900" spcFirstLastPara="1" rIns="121900" wrap="square" tIns="121900">
            <a:normAutofit fontScale="77500" lnSpcReduction="20000"/>
          </a:bodyPr>
          <a:lstStyle/>
          <a:p>
            <a:pPr indent="0" lvl="0" marL="0" rtl="0" algn="l">
              <a:lnSpc>
                <a:spcPct val="100000"/>
              </a:lnSpc>
              <a:spcBef>
                <a:spcPts val="0"/>
              </a:spcBef>
              <a:spcAft>
                <a:spcPts val="0"/>
              </a:spcAft>
              <a:buSzPct val="71837"/>
              <a:buNone/>
            </a:pPr>
            <a:r>
              <a:rPr lang="en-AU"/>
              <a:t>                 </a:t>
            </a:r>
            <a:r>
              <a:rPr lang="en-AU" sz="3100" u="sng">
                <a:solidFill>
                  <a:schemeClr val="hlink"/>
                </a:solidFill>
                <a:hlinkClick r:id="rId3"/>
              </a:rPr>
              <a:t>V</a:t>
            </a:r>
            <a:r>
              <a:rPr lang="en-AU" sz="3216" u="sng">
                <a:solidFill>
                  <a:schemeClr val="hlink"/>
                </a:solidFill>
                <a:hlinkClick r:id="rId4"/>
              </a:rPr>
              <a:t>olunteer Induction Application </a:t>
            </a:r>
            <a:endParaRPr sz="3216"/>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78" name="Shape 78"/>
        <p:cNvGrpSpPr/>
        <p:nvPr/>
      </p:nvGrpSpPr>
      <p:grpSpPr>
        <a:xfrm>
          <a:off x="0" y="0"/>
          <a:ext cx="0" cy="0"/>
          <a:chOff x="0" y="0"/>
          <a:chExt cx="0" cy="0"/>
        </a:xfrm>
      </p:grpSpPr>
      <p:sp>
        <p:nvSpPr>
          <p:cNvPr id="79" name="Google Shape;79;p15"/>
          <p:cNvSpPr txBox="1"/>
          <p:nvPr>
            <p:ph type="title"/>
          </p:nvPr>
        </p:nvSpPr>
        <p:spPr>
          <a:xfrm>
            <a:off x="677325" y="609600"/>
            <a:ext cx="8596800" cy="9612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AU">
                <a:solidFill>
                  <a:srgbClr val="3F3F3F"/>
                </a:solidFill>
              </a:rPr>
              <a:t>                                   </a:t>
            </a:r>
            <a:r>
              <a:rPr lang="en-AU" sz="4000">
                <a:solidFill>
                  <a:srgbClr val="3F3F3F"/>
                </a:solidFill>
              </a:rPr>
              <a:t>Induction</a:t>
            </a:r>
            <a:endParaRPr sz="4000">
              <a:solidFill>
                <a:srgbClr val="3F3F3F"/>
              </a:solidFill>
            </a:endParaRPr>
          </a:p>
        </p:txBody>
      </p:sp>
      <p:sp>
        <p:nvSpPr>
          <p:cNvPr id="80" name="Google Shape;80;p15"/>
          <p:cNvSpPr txBox="1"/>
          <p:nvPr>
            <p:ph idx="1" type="body"/>
          </p:nvPr>
        </p:nvSpPr>
        <p:spPr>
          <a:xfrm>
            <a:off x="1820325" y="1871676"/>
            <a:ext cx="8596800" cy="4169700"/>
          </a:xfrm>
          <a:prstGeom prst="rect">
            <a:avLst/>
          </a:prstGeom>
          <a:noFill/>
          <a:ln>
            <a:noFill/>
          </a:ln>
        </p:spPr>
        <p:txBody>
          <a:bodyPr anchorCtr="0" anchor="t" bIns="45700" lIns="91425" spcFirstLastPara="1" rIns="91425" wrap="square" tIns="45700">
            <a:normAutofit lnSpcReduction="20000"/>
          </a:bodyPr>
          <a:lstStyle/>
          <a:p>
            <a:pPr indent="0" lvl="0" marL="0" rtl="0" algn="ctr">
              <a:lnSpc>
                <a:spcPct val="115000"/>
              </a:lnSpc>
              <a:spcBef>
                <a:spcPts val="0"/>
              </a:spcBef>
              <a:spcAft>
                <a:spcPts val="0"/>
              </a:spcAft>
              <a:buClr>
                <a:srgbClr val="3F3F3F"/>
              </a:buClr>
              <a:buSzPts val="2240"/>
              <a:buNone/>
            </a:pPr>
            <a:r>
              <a:t/>
            </a:r>
            <a:endParaRPr i="1" sz="2800">
              <a:solidFill>
                <a:srgbClr val="000000"/>
              </a:solidFill>
            </a:endParaRPr>
          </a:p>
          <a:p>
            <a:pPr indent="0" lvl="0" marL="0" rtl="0" algn="ctr">
              <a:lnSpc>
                <a:spcPct val="150000"/>
              </a:lnSpc>
              <a:spcBef>
                <a:spcPts val="0"/>
              </a:spcBef>
              <a:spcAft>
                <a:spcPts val="0"/>
              </a:spcAft>
              <a:buSzPts val="1440"/>
              <a:buNone/>
            </a:pPr>
            <a:r>
              <a:rPr b="1" lang="en-AU" sz="2643">
                <a:solidFill>
                  <a:srgbClr val="000000"/>
                </a:solidFill>
                <a:latin typeface="Calibri"/>
                <a:ea typeface="Calibri"/>
                <a:cs typeface="Calibri"/>
                <a:sym typeface="Calibri"/>
              </a:rPr>
              <a:t> </a:t>
            </a:r>
            <a:r>
              <a:rPr b="1" lang="en-AU" sz="2743">
                <a:solidFill>
                  <a:srgbClr val="000000"/>
                </a:solidFill>
                <a:latin typeface="Calibri"/>
                <a:ea typeface="Calibri"/>
                <a:cs typeface="Calibri"/>
                <a:sym typeface="Calibri"/>
              </a:rPr>
              <a:t>Acknowledgement of Country</a:t>
            </a:r>
            <a:endParaRPr b="1" sz="2743">
              <a:solidFill>
                <a:srgbClr val="000000"/>
              </a:solidFill>
              <a:latin typeface="Calibri"/>
              <a:ea typeface="Calibri"/>
              <a:cs typeface="Calibri"/>
              <a:sym typeface="Calibri"/>
            </a:endParaRPr>
          </a:p>
          <a:p>
            <a:pPr indent="0" lvl="0" marL="0" rtl="0" algn="ctr">
              <a:lnSpc>
                <a:spcPct val="150000"/>
              </a:lnSpc>
              <a:spcBef>
                <a:spcPts val="0"/>
              </a:spcBef>
              <a:spcAft>
                <a:spcPts val="0"/>
              </a:spcAft>
              <a:buSzPts val="1440"/>
              <a:buNone/>
            </a:pPr>
            <a:r>
              <a:rPr b="1" i="1" lang="en-AU" sz="2543">
                <a:solidFill>
                  <a:srgbClr val="073763"/>
                </a:solidFill>
                <a:latin typeface="Calibri"/>
                <a:ea typeface="Calibri"/>
                <a:cs typeface="Calibri"/>
                <a:sym typeface="Calibri"/>
              </a:rPr>
              <a:t>St. Mary’s School - Swan Hill</a:t>
            </a:r>
            <a:endParaRPr b="1" i="1" sz="2543">
              <a:solidFill>
                <a:srgbClr val="660000"/>
              </a:solidFill>
              <a:latin typeface="Calibri"/>
              <a:ea typeface="Calibri"/>
              <a:cs typeface="Calibri"/>
              <a:sym typeface="Calibri"/>
            </a:endParaRPr>
          </a:p>
          <a:p>
            <a:pPr indent="0" lvl="0" marL="0" rtl="0" algn="ctr">
              <a:lnSpc>
                <a:spcPct val="150000"/>
              </a:lnSpc>
              <a:spcBef>
                <a:spcPts val="0"/>
              </a:spcBef>
              <a:spcAft>
                <a:spcPts val="0"/>
              </a:spcAft>
              <a:buSzPts val="1440"/>
              <a:buNone/>
            </a:pPr>
            <a:r>
              <a:t/>
            </a:r>
            <a:endParaRPr sz="2143">
              <a:solidFill>
                <a:srgbClr val="000000"/>
              </a:solidFill>
              <a:latin typeface="Calibri"/>
              <a:ea typeface="Calibri"/>
              <a:cs typeface="Calibri"/>
              <a:sym typeface="Calibri"/>
            </a:endParaRPr>
          </a:p>
          <a:p>
            <a:pPr indent="0" lvl="0" marL="0" rtl="0" algn="ctr">
              <a:lnSpc>
                <a:spcPct val="100000"/>
              </a:lnSpc>
              <a:spcBef>
                <a:spcPts val="0"/>
              </a:spcBef>
              <a:spcAft>
                <a:spcPts val="0"/>
              </a:spcAft>
              <a:buSzPts val="1440"/>
              <a:buNone/>
            </a:pPr>
            <a:r>
              <a:rPr lang="en-AU" sz="2743">
                <a:solidFill>
                  <a:srgbClr val="000000"/>
                </a:solidFill>
                <a:latin typeface="Calibri"/>
                <a:ea typeface="Calibri"/>
                <a:cs typeface="Calibri"/>
                <a:sym typeface="Calibri"/>
              </a:rPr>
              <a:t>We acknowledge the Wemba Wemba people, traditional owners of the region. We pay our respects to Elders, past, present and emerging, and acknowledge the strength, resilience and capacity of all Aboriginal people and their rich history on this land.</a:t>
            </a:r>
            <a:endParaRPr sz="2743">
              <a:solidFill>
                <a:srgbClr val="000000"/>
              </a:solidFill>
              <a:latin typeface="Calibri"/>
              <a:ea typeface="Calibri"/>
              <a:cs typeface="Calibri"/>
              <a:sym typeface="Calibri"/>
            </a:endParaRPr>
          </a:p>
          <a:p>
            <a:pPr indent="0" lvl="0" marL="0" rtl="0" algn="l">
              <a:lnSpc>
                <a:spcPct val="115000"/>
              </a:lnSpc>
              <a:spcBef>
                <a:spcPts val="0"/>
              </a:spcBef>
              <a:spcAft>
                <a:spcPts val="0"/>
              </a:spcAft>
              <a:buSzPts val="1440"/>
              <a:buNone/>
            </a:pPr>
            <a:r>
              <a:t/>
            </a:r>
            <a:endParaRPr sz="600">
              <a:solidFill>
                <a:srgbClr val="000000"/>
              </a:solidFill>
              <a:latin typeface="Calibri"/>
              <a:ea typeface="Calibri"/>
              <a:cs typeface="Calibri"/>
              <a:sym typeface="Calibri"/>
            </a:endParaRPr>
          </a:p>
          <a:p>
            <a:pPr indent="0" lvl="0" marL="0" marR="0" rtl="0" algn="ctr">
              <a:lnSpc>
                <a:spcPct val="100000"/>
              </a:lnSpc>
              <a:spcBef>
                <a:spcPts val="0"/>
              </a:spcBef>
              <a:spcAft>
                <a:spcPts val="0"/>
              </a:spcAft>
              <a:buClr>
                <a:srgbClr val="3F3F3F"/>
              </a:buClr>
              <a:buSzPts val="1800"/>
              <a:buFont typeface="Trebuchet MS"/>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84" name="Shape 84"/>
        <p:cNvGrpSpPr/>
        <p:nvPr/>
      </p:nvGrpSpPr>
      <p:grpSpPr>
        <a:xfrm>
          <a:off x="0" y="0"/>
          <a:ext cx="0" cy="0"/>
          <a:chOff x="0" y="0"/>
          <a:chExt cx="0" cy="0"/>
        </a:xfrm>
      </p:grpSpPr>
      <p:sp>
        <p:nvSpPr>
          <p:cNvPr id="85" name="Google Shape;85;p16"/>
          <p:cNvSpPr txBox="1"/>
          <p:nvPr>
            <p:ph type="title"/>
          </p:nvPr>
        </p:nvSpPr>
        <p:spPr>
          <a:xfrm>
            <a:off x="1561925" y="609600"/>
            <a:ext cx="8596800" cy="826200"/>
          </a:xfrm>
          <a:prstGeom prst="rect">
            <a:avLst/>
          </a:prstGeom>
          <a:noFill/>
          <a:ln>
            <a:noFill/>
          </a:ln>
        </p:spPr>
        <p:txBody>
          <a:bodyPr anchorCtr="0" anchor="t" bIns="45700" lIns="91425" spcFirstLastPara="1" rIns="91425" wrap="square" tIns="45700">
            <a:normAutofit/>
          </a:bodyPr>
          <a:lstStyle/>
          <a:p>
            <a:pPr indent="0" lvl="0" marL="0" rtl="0" algn="ctr">
              <a:lnSpc>
                <a:spcPct val="100000"/>
              </a:lnSpc>
              <a:spcBef>
                <a:spcPts val="0"/>
              </a:spcBef>
              <a:spcAft>
                <a:spcPts val="0"/>
              </a:spcAft>
              <a:buClr>
                <a:schemeClr val="accent1"/>
              </a:buClr>
              <a:buSzPts val="3600"/>
              <a:buFont typeface="Trebuchet MS"/>
              <a:buNone/>
            </a:pPr>
            <a:r>
              <a:rPr lang="en-AU" sz="4000">
                <a:solidFill>
                  <a:srgbClr val="3F3F3F"/>
                </a:solidFill>
              </a:rPr>
              <a:t>Thank you </a:t>
            </a:r>
            <a:endParaRPr sz="4000">
              <a:solidFill>
                <a:srgbClr val="3F3F3F"/>
              </a:solidFill>
            </a:endParaRPr>
          </a:p>
        </p:txBody>
      </p:sp>
      <p:sp>
        <p:nvSpPr>
          <p:cNvPr id="86" name="Google Shape;86;p16"/>
          <p:cNvSpPr txBox="1"/>
          <p:nvPr>
            <p:ph idx="1" type="body"/>
          </p:nvPr>
        </p:nvSpPr>
        <p:spPr>
          <a:xfrm>
            <a:off x="916700" y="1706050"/>
            <a:ext cx="10526700" cy="3878100"/>
          </a:xfrm>
          <a:prstGeom prst="rect">
            <a:avLst/>
          </a:prstGeom>
          <a:noFill/>
          <a:ln>
            <a:noFill/>
          </a:ln>
        </p:spPr>
        <p:txBody>
          <a:bodyPr anchorCtr="0" anchor="t" bIns="45700" lIns="91425" spcFirstLastPara="1" rIns="91425" wrap="square" tIns="45700">
            <a:normAutofit fontScale="25000" lnSpcReduction="20000"/>
          </a:bodyPr>
          <a:lstStyle/>
          <a:p>
            <a:pPr indent="0" lvl="0" marL="0" rtl="0" algn="ctr">
              <a:lnSpc>
                <a:spcPct val="100000"/>
              </a:lnSpc>
              <a:spcBef>
                <a:spcPts val="0"/>
              </a:spcBef>
              <a:spcAft>
                <a:spcPts val="0"/>
              </a:spcAft>
              <a:buSzPts val="518"/>
              <a:buNone/>
            </a:pPr>
            <a:r>
              <a:rPr i="1" lang="en-AU" sz="11200">
                <a:solidFill>
                  <a:srgbClr val="000000"/>
                </a:solidFill>
                <a:latin typeface="Calibri"/>
                <a:ea typeface="Calibri"/>
                <a:cs typeface="Calibri"/>
                <a:sym typeface="Calibri"/>
              </a:rPr>
              <a:t>St. Mary’s School would like to thank you for taking the time to support our school community.</a:t>
            </a:r>
            <a:endParaRPr i="1" sz="11200">
              <a:solidFill>
                <a:srgbClr val="000000"/>
              </a:solidFill>
              <a:latin typeface="Calibri"/>
              <a:ea typeface="Calibri"/>
              <a:cs typeface="Calibri"/>
              <a:sym typeface="Calibri"/>
            </a:endParaRPr>
          </a:p>
          <a:p>
            <a:pPr indent="0" lvl="0" marL="0" rtl="0" algn="ctr">
              <a:lnSpc>
                <a:spcPct val="100000"/>
              </a:lnSpc>
              <a:spcBef>
                <a:spcPts val="0"/>
              </a:spcBef>
              <a:spcAft>
                <a:spcPts val="0"/>
              </a:spcAft>
              <a:buSzPts val="518"/>
              <a:buNone/>
            </a:pPr>
            <a:r>
              <a:t/>
            </a:r>
            <a:endParaRPr i="1" sz="11200">
              <a:solidFill>
                <a:srgbClr val="000000"/>
              </a:solidFill>
              <a:latin typeface="Calibri"/>
              <a:ea typeface="Calibri"/>
              <a:cs typeface="Calibri"/>
              <a:sym typeface="Calibri"/>
            </a:endParaRPr>
          </a:p>
          <a:p>
            <a:pPr indent="0" lvl="0" marL="0" rtl="0" algn="ctr">
              <a:lnSpc>
                <a:spcPct val="100000"/>
              </a:lnSpc>
              <a:spcBef>
                <a:spcPts val="1000"/>
              </a:spcBef>
              <a:spcAft>
                <a:spcPts val="0"/>
              </a:spcAft>
              <a:buSzPts val="518"/>
              <a:buNone/>
            </a:pPr>
            <a:r>
              <a:rPr i="1" lang="en-AU" sz="11200">
                <a:solidFill>
                  <a:srgbClr val="000000"/>
                </a:solidFill>
                <a:latin typeface="Calibri"/>
                <a:ea typeface="Calibri"/>
                <a:cs typeface="Calibri"/>
                <a:sym typeface="Calibri"/>
              </a:rPr>
              <a:t>The ongoing safety of our children, volunteers, staff and contractors is paramount.</a:t>
            </a:r>
            <a:endParaRPr i="1" sz="11200">
              <a:solidFill>
                <a:srgbClr val="000000"/>
              </a:solidFill>
              <a:latin typeface="Calibri"/>
              <a:ea typeface="Calibri"/>
              <a:cs typeface="Calibri"/>
              <a:sym typeface="Calibri"/>
            </a:endParaRPr>
          </a:p>
          <a:p>
            <a:pPr indent="0" lvl="0" marL="0" rtl="0" algn="ctr">
              <a:lnSpc>
                <a:spcPct val="100000"/>
              </a:lnSpc>
              <a:spcBef>
                <a:spcPts val="1000"/>
              </a:spcBef>
              <a:spcAft>
                <a:spcPts val="0"/>
              </a:spcAft>
              <a:buSzPts val="518"/>
              <a:buNone/>
            </a:pPr>
            <a:r>
              <a:t/>
            </a:r>
            <a:endParaRPr i="1" sz="11200">
              <a:solidFill>
                <a:srgbClr val="000000"/>
              </a:solidFill>
              <a:latin typeface="Calibri"/>
              <a:ea typeface="Calibri"/>
              <a:cs typeface="Calibri"/>
              <a:sym typeface="Calibri"/>
            </a:endParaRPr>
          </a:p>
          <a:p>
            <a:pPr indent="0" lvl="0" marL="0" rtl="0" algn="ctr">
              <a:lnSpc>
                <a:spcPct val="100000"/>
              </a:lnSpc>
              <a:spcBef>
                <a:spcPts val="1000"/>
              </a:spcBef>
              <a:spcAft>
                <a:spcPts val="0"/>
              </a:spcAft>
              <a:buSzPts val="518"/>
              <a:buNone/>
            </a:pPr>
            <a:r>
              <a:rPr i="1" lang="en-AU" sz="11200">
                <a:solidFill>
                  <a:srgbClr val="000000"/>
                </a:solidFill>
                <a:latin typeface="Calibri"/>
                <a:ea typeface="Calibri"/>
                <a:cs typeface="Calibri"/>
                <a:sym typeface="Calibri"/>
              </a:rPr>
              <a:t>We have implemented a range of policies and procedures to ensure all children feel safe. This Induction will address areas of knowledge required in order to volunteer at our School.</a:t>
            </a:r>
            <a:endParaRPr i="1" sz="11200">
              <a:solidFill>
                <a:srgbClr val="000000"/>
              </a:solidFill>
              <a:latin typeface="Calibri"/>
              <a:ea typeface="Calibri"/>
              <a:cs typeface="Calibri"/>
              <a:sym typeface="Calibri"/>
            </a:endParaRPr>
          </a:p>
          <a:p>
            <a:pPr indent="0" lvl="0" marL="0" rtl="0" algn="ctr">
              <a:lnSpc>
                <a:spcPct val="100000"/>
              </a:lnSpc>
              <a:spcBef>
                <a:spcPts val="1000"/>
              </a:spcBef>
              <a:spcAft>
                <a:spcPts val="0"/>
              </a:spcAft>
              <a:buSzPts val="518"/>
              <a:buNone/>
            </a:pPr>
            <a:r>
              <a:t/>
            </a:r>
            <a:endParaRPr sz="11200">
              <a:solidFill>
                <a:srgbClr val="FFFFFF"/>
              </a:solidFill>
            </a:endParaRPr>
          </a:p>
          <a:p>
            <a:pPr indent="0" lvl="0" marL="0" rtl="0" algn="ctr">
              <a:lnSpc>
                <a:spcPct val="100000"/>
              </a:lnSpc>
              <a:spcBef>
                <a:spcPts val="1000"/>
              </a:spcBef>
              <a:spcAft>
                <a:spcPts val="0"/>
              </a:spcAft>
              <a:buSzPct val="80000"/>
              <a:buNone/>
            </a:pPr>
            <a:r>
              <a:t/>
            </a:r>
            <a:endParaRPr sz="2590">
              <a:solidFill>
                <a:srgbClr val="FFFFFF"/>
              </a:solidFill>
            </a:endParaRPr>
          </a:p>
          <a:p>
            <a:pPr indent="-258318" lvl="0" marL="342900" rtl="0" algn="l">
              <a:lnSpc>
                <a:spcPct val="100000"/>
              </a:lnSpc>
              <a:spcBef>
                <a:spcPts val="1000"/>
              </a:spcBef>
              <a:spcAft>
                <a:spcPts val="0"/>
              </a:spcAft>
              <a:buSzPct val="80000"/>
              <a:buNone/>
            </a:pPr>
            <a:r>
              <a:t/>
            </a:r>
            <a:endParaRPr sz="1665"/>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90" name="Shape 90"/>
        <p:cNvGrpSpPr/>
        <p:nvPr/>
      </p:nvGrpSpPr>
      <p:grpSpPr>
        <a:xfrm>
          <a:off x="0" y="0"/>
          <a:ext cx="0" cy="0"/>
          <a:chOff x="0" y="0"/>
          <a:chExt cx="0" cy="0"/>
        </a:xfrm>
      </p:grpSpPr>
      <p:sp>
        <p:nvSpPr>
          <p:cNvPr id="91" name="Google Shape;91;p17"/>
          <p:cNvSpPr/>
          <p:nvPr/>
        </p:nvSpPr>
        <p:spPr>
          <a:xfrm>
            <a:off x="1096200" y="61125"/>
            <a:ext cx="9999600" cy="65772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4000"/>
              <a:buFont typeface="Arial"/>
              <a:buNone/>
            </a:pPr>
            <a:r>
              <a:rPr b="1" i="0" lang="en-AU" sz="4000" u="none" cap="none" strike="noStrike">
                <a:solidFill>
                  <a:schemeClr val="lt1"/>
                </a:solidFill>
                <a:latin typeface="Roboto"/>
                <a:ea typeface="Roboto"/>
                <a:cs typeface="Roboto"/>
                <a:sym typeface="Roboto"/>
              </a:rPr>
              <a:t>        </a:t>
            </a:r>
            <a:r>
              <a:rPr b="1" i="0" lang="en-AU" sz="3900" u="none" cap="none" strike="noStrike">
                <a:solidFill>
                  <a:schemeClr val="lt1"/>
                </a:solidFill>
                <a:latin typeface="Roboto"/>
                <a:ea typeface="Roboto"/>
                <a:cs typeface="Roboto"/>
                <a:sym typeface="Roboto"/>
              </a:rPr>
              <a:t> </a:t>
            </a:r>
            <a:r>
              <a:rPr b="1" i="0" lang="en-AU" sz="3900" u="none" cap="none" strike="noStrike">
                <a:solidFill>
                  <a:srgbClr val="3F3F3F"/>
                </a:solidFill>
                <a:latin typeface="Roboto"/>
                <a:ea typeface="Roboto"/>
                <a:cs typeface="Roboto"/>
                <a:sym typeface="Roboto"/>
              </a:rPr>
              <a:t> </a:t>
            </a:r>
            <a:r>
              <a:rPr b="1" i="0" lang="en-AU" sz="3900" u="none" cap="none" strike="noStrike">
                <a:solidFill>
                  <a:srgbClr val="000000"/>
                </a:solidFill>
                <a:latin typeface="Roboto"/>
                <a:ea typeface="Roboto"/>
                <a:cs typeface="Roboto"/>
                <a:sym typeface="Roboto"/>
              </a:rPr>
              <a:t>Volunteer Participation Requirements</a:t>
            </a:r>
            <a:endParaRPr b="1" i="0" sz="3900" u="none" cap="none" strike="noStrike">
              <a:solidFill>
                <a:srgbClr val="000000"/>
              </a:solidFill>
              <a:latin typeface="Roboto"/>
              <a:ea typeface="Roboto"/>
              <a:cs typeface="Roboto"/>
              <a:sym typeface="Roboto"/>
            </a:endParaRPr>
          </a:p>
          <a:p>
            <a:pPr indent="0" lvl="0" marL="0" marR="0" rtl="0" algn="l">
              <a:lnSpc>
                <a:spcPct val="115000"/>
              </a:lnSpc>
              <a:spcBef>
                <a:spcPts val="0"/>
              </a:spcBef>
              <a:spcAft>
                <a:spcPts val="0"/>
              </a:spcAft>
              <a:buClr>
                <a:srgbClr val="000000"/>
              </a:buClr>
              <a:buSzPts val="2400"/>
              <a:buFont typeface="Arial"/>
              <a:buNone/>
            </a:pPr>
            <a:r>
              <a:rPr b="0" i="1" lang="en-AU" sz="2400" u="none" cap="none" strike="noStrike">
                <a:solidFill>
                  <a:srgbClr val="000000"/>
                </a:solidFill>
                <a:latin typeface="Roboto"/>
                <a:ea typeface="Roboto"/>
                <a:cs typeface="Roboto"/>
                <a:sym typeface="Roboto"/>
              </a:rPr>
              <a:t>-</a:t>
            </a:r>
            <a:r>
              <a:rPr b="0" i="1" lang="en-AU" sz="2400" u="none" cap="none" strike="noStrike">
                <a:solidFill>
                  <a:srgbClr val="000000"/>
                </a:solidFill>
                <a:latin typeface="Calibri"/>
                <a:ea typeface="Calibri"/>
                <a:cs typeface="Calibri"/>
                <a:sym typeface="Calibri"/>
              </a:rPr>
              <a:t>Sign in and out at the Office</a:t>
            </a:r>
            <a:endParaRPr b="0" i="1" sz="2400" u="none" cap="none" strike="noStrike">
              <a:solidFill>
                <a:srgbClr val="000000"/>
              </a:solidFill>
              <a:latin typeface="Calibri"/>
              <a:ea typeface="Calibri"/>
              <a:cs typeface="Calibri"/>
              <a:sym typeface="Calibri"/>
            </a:endParaRPr>
          </a:p>
          <a:p>
            <a:pPr indent="0" lvl="0" marL="0" marR="0" rtl="0" algn="l">
              <a:lnSpc>
                <a:spcPct val="115000"/>
              </a:lnSpc>
              <a:spcBef>
                <a:spcPts val="0"/>
              </a:spcBef>
              <a:spcAft>
                <a:spcPts val="0"/>
              </a:spcAft>
              <a:buClr>
                <a:srgbClr val="000000"/>
              </a:buClr>
              <a:buSzPts val="2400"/>
              <a:buFont typeface="Arial"/>
              <a:buNone/>
            </a:pPr>
            <a:r>
              <a:rPr b="0" i="1" lang="en-AU" sz="2400" u="none" cap="none" strike="noStrike">
                <a:solidFill>
                  <a:srgbClr val="000000"/>
                </a:solidFill>
                <a:latin typeface="Calibri"/>
                <a:ea typeface="Calibri"/>
                <a:cs typeface="Calibri"/>
                <a:sym typeface="Calibri"/>
              </a:rPr>
              <a:t>-Wear a visitor label whilst on the school premises</a:t>
            </a:r>
            <a:endParaRPr b="0" i="1" sz="2400" u="none" cap="none" strike="noStrike">
              <a:solidFill>
                <a:srgbClr val="000000"/>
              </a:solidFill>
              <a:latin typeface="Calibri"/>
              <a:ea typeface="Calibri"/>
              <a:cs typeface="Calibri"/>
              <a:sym typeface="Calibri"/>
            </a:endParaRPr>
          </a:p>
          <a:p>
            <a:pPr indent="0" lvl="0" marL="0" marR="0" rtl="0" algn="l">
              <a:lnSpc>
                <a:spcPct val="115000"/>
              </a:lnSpc>
              <a:spcBef>
                <a:spcPts val="0"/>
              </a:spcBef>
              <a:spcAft>
                <a:spcPts val="0"/>
              </a:spcAft>
              <a:buClr>
                <a:srgbClr val="000000"/>
              </a:buClr>
              <a:buSzPts val="2400"/>
              <a:buFont typeface="Arial"/>
              <a:buNone/>
            </a:pPr>
            <a:r>
              <a:rPr b="0" i="1" lang="en-AU" sz="2400" u="none" cap="none" strike="noStrike">
                <a:solidFill>
                  <a:srgbClr val="000000"/>
                </a:solidFill>
                <a:latin typeface="Calibri"/>
                <a:ea typeface="Calibri"/>
                <a:cs typeface="Calibri"/>
                <a:sym typeface="Calibri"/>
              </a:rPr>
              <a:t>-Familiarise yourself with restricted areas of the school eg. student toilets</a:t>
            </a:r>
            <a:endParaRPr b="0" i="1" sz="2400" u="none" cap="none" strike="noStrike">
              <a:solidFill>
                <a:srgbClr val="000000"/>
              </a:solidFill>
              <a:latin typeface="Calibri"/>
              <a:ea typeface="Calibri"/>
              <a:cs typeface="Calibri"/>
              <a:sym typeface="Calibri"/>
            </a:endParaRPr>
          </a:p>
          <a:p>
            <a:pPr indent="0" lvl="0" marL="0" marR="0" rtl="0" algn="l">
              <a:lnSpc>
                <a:spcPct val="50000"/>
              </a:lnSpc>
              <a:spcBef>
                <a:spcPts val="0"/>
              </a:spcBef>
              <a:spcAft>
                <a:spcPts val="0"/>
              </a:spcAft>
              <a:buClr>
                <a:srgbClr val="000000"/>
              </a:buClr>
              <a:buSzPts val="2400"/>
              <a:buFont typeface="Arial"/>
              <a:buNone/>
            </a:pPr>
            <a:r>
              <a:t/>
            </a:r>
            <a:endParaRPr b="0" i="1" sz="2400" u="none" cap="none" strike="noStrike">
              <a:solidFill>
                <a:srgbClr val="000000"/>
              </a:solidFill>
              <a:latin typeface="Roboto"/>
              <a:ea typeface="Roboto"/>
              <a:cs typeface="Roboto"/>
              <a:sym typeface="Roboto"/>
            </a:endParaRPr>
          </a:p>
          <a:p>
            <a:pPr indent="0" lvl="0" marL="0" marR="0" rtl="0" algn="l">
              <a:lnSpc>
                <a:spcPct val="50000"/>
              </a:lnSpc>
              <a:spcBef>
                <a:spcPts val="0"/>
              </a:spcBef>
              <a:spcAft>
                <a:spcPts val="0"/>
              </a:spcAft>
              <a:buClr>
                <a:srgbClr val="000000"/>
              </a:buClr>
              <a:buSzPts val="2400"/>
              <a:buFont typeface="Arial"/>
              <a:buNone/>
            </a:pPr>
            <a:r>
              <a:t/>
            </a:r>
            <a:endParaRPr b="0" i="1" sz="2400" u="none" cap="none" strike="noStrike">
              <a:solidFill>
                <a:srgbClr val="000000"/>
              </a:solidFill>
              <a:latin typeface="Roboto"/>
              <a:ea typeface="Roboto"/>
              <a:cs typeface="Roboto"/>
              <a:sym typeface="Roboto"/>
            </a:endParaRPr>
          </a:p>
          <a:p>
            <a:pPr indent="0" lvl="0" marL="0" marR="0" rtl="0" algn="l">
              <a:lnSpc>
                <a:spcPct val="50000"/>
              </a:lnSpc>
              <a:spcBef>
                <a:spcPts val="0"/>
              </a:spcBef>
              <a:spcAft>
                <a:spcPts val="0"/>
              </a:spcAft>
              <a:buClr>
                <a:srgbClr val="000000"/>
              </a:buClr>
              <a:buSzPts val="2400"/>
              <a:buFont typeface="Arial"/>
              <a:buNone/>
            </a:pPr>
            <a:r>
              <a:t/>
            </a:r>
            <a:endParaRPr b="0" i="1" sz="2400" u="none" cap="none" strike="noStrike">
              <a:solidFill>
                <a:srgbClr val="000000"/>
              </a:solidFill>
              <a:latin typeface="Roboto"/>
              <a:ea typeface="Roboto"/>
              <a:cs typeface="Roboto"/>
              <a:sym typeface="Roboto"/>
            </a:endParaRPr>
          </a:p>
          <a:p>
            <a:pPr indent="0" lvl="0" marL="0" marR="0" rtl="0" algn="ctr">
              <a:lnSpc>
                <a:spcPct val="100000"/>
              </a:lnSpc>
              <a:spcBef>
                <a:spcPts val="0"/>
              </a:spcBef>
              <a:spcAft>
                <a:spcPts val="0"/>
              </a:spcAft>
              <a:buClr>
                <a:srgbClr val="000000"/>
              </a:buClr>
              <a:buSzPts val="4000"/>
              <a:buFont typeface="Arial"/>
              <a:buNone/>
            </a:pPr>
            <a:r>
              <a:rPr b="1" i="0" lang="en-AU" sz="4000" u="none" cap="none" strike="noStrike">
                <a:solidFill>
                  <a:srgbClr val="3F3F3F"/>
                </a:solidFill>
                <a:latin typeface="Roboto"/>
                <a:ea typeface="Roboto"/>
                <a:cs typeface="Roboto"/>
                <a:sym typeface="Roboto"/>
              </a:rPr>
              <a:t>Responsibilities of our Volunteers</a:t>
            </a:r>
            <a:r>
              <a:rPr b="1" i="0" lang="en-AU" sz="4000" u="none" cap="none" strike="noStrike">
                <a:solidFill>
                  <a:schemeClr val="lt1"/>
                </a:solidFill>
                <a:latin typeface="Roboto"/>
                <a:ea typeface="Roboto"/>
                <a:cs typeface="Roboto"/>
                <a:sym typeface="Roboto"/>
              </a:rPr>
              <a:t> </a:t>
            </a:r>
            <a:endParaRPr b="1" i="0" sz="4000" u="none" cap="none" strike="noStrike">
              <a:solidFill>
                <a:schemeClr val="lt1"/>
              </a:solidFill>
              <a:latin typeface="Roboto"/>
              <a:ea typeface="Roboto"/>
              <a:cs typeface="Roboto"/>
              <a:sym typeface="Roboto"/>
            </a:endParaRPr>
          </a:p>
          <a:p>
            <a:pPr indent="0" lvl="0" marL="0" marR="0" rtl="0" algn="l">
              <a:lnSpc>
                <a:spcPct val="100000"/>
              </a:lnSpc>
              <a:spcBef>
                <a:spcPts val="0"/>
              </a:spcBef>
              <a:spcAft>
                <a:spcPts val="0"/>
              </a:spcAft>
              <a:buClr>
                <a:srgbClr val="000000"/>
              </a:buClr>
              <a:buSzPts val="2600"/>
              <a:buFont typeface="Arial"/>
              <a:buNone/>
            </a:pPr>
            <a:r>
              <a:t/>
            </a:r>
            <a:endParaRPr b="1" i="0" sz="2600" u="none" cap="none" strike="noStrike">
              <a:solidFill>
                <a:srgbClr val="000000"/>
              </a:solidFill>
              <a:latin typeface="Roboto"/>
              <a:ea typeface="Roboto"/>
              <a:cs typeface="Roboto"/>
              <a:sym typeface="Roboto"/>
            </a:endParaRPr>
          </a:p>
          <a:p>
            <a:pPr indent="0" lvl="0" marL="0" marR="0" rtl="0" algn="l">
              <a:lnSpc>
                <a:spcPct val="100000"/>
              </a:lnSpc>
              <a:spcBef>
                <a:spcPts val="0"/>
              </a:spcBef>
              <a:spcAft>
                <a:spcPts val="0"/>
              </a:spcAft>
              <a:buClr>
                <a:srgbClr val="000000"/>
              </a:buClr>
              <a:buSzPts val="2600"/>
              <a:buFont typeface="Arial"/>
              <a:buNone/>
            </a:pPr>
            <a:r>
              <a:rPr b="1" i="0" lang="en-AU" sz="2600" u="none" cap="none" strike="noStrike">
                <a:solidFill>
                  <a:srgbClr val="000000"/>
                </a:solidFill>
                <a:latin typeface="Roboto"/>
                <a:ea typeface="Roboto"/>
                <a:cs typeface="Roboto"/>
                <a:sym typeface="Roboto"/>
              </a:rPr>
              <a:t>Pre-Authorisation Requirements</a:t>
            </a:r>
            <a:endParaRPr b="1" i="0" sz="2600" u="none" cap="none" strike="noStrike">
              <a:solidFill>
                <a:srgbClr val="000000"/>
              </a:solidFill>
              <a:latin typeface="Roboto"/>
              <a:ea typeface="Roboto"/>
              <a:cs typeface="Roboto"/>
              <a:sym typeface="Roboto"/>
            </a:endParaRPr>
          </a:p>
          <a:p>
            <a:pPr indent="0" lvl="0" marL="0" marR="0" rtl="0" algn="l">
              <a:lnSpc>
                <a:spcPct val="115000"/>
              </a:lnSpc>
              <a:spcBef>
                <a:spcPts val="0"/>
              </a:spcBef>
              <a:spcAft>
                <a:spcPts val="0"/>
              </a:spcAft>
              <a:buClr>
                <a:srgbClr val="000000"/>
              </a:buClr>
              <a:buSzPts val="2400"/>
              <a:buFont typeface="Arial"/>
              <a:buNone/>
            </a:pPr>
            <a:r>
              <a:rPr b="0" i="1" lang="en-AU" sz="2400" u="none" cap="none" strike="noStrike">
                <a:solidFill>
                  <a:srgbClr val="000000"/>
                </a:solidFill>
                <a:latin typeface="Roboto"/>
                <a:ea typeface="Roboto"/>
                <a:cs typeface="Roboto"/>
                <a:sym typeface="Roboto"/>
              </a:rPr>
              <a:t>-</a:t>
            </a:r>
            <a:r>
              <a:rPr b="0" i="1" lang="en-AU" sz="2400" u="none" cap="none" strike="noStrike">
                <a:solidFill>
                  <a:srgbClr val="000000"/>
                </a:solidFill>
                <a:latin typeface="Calibri"/>
                <a:ea typeface="Calibri"/>
                <a:cs typeface="Calibri"/>
                <a:sym typeface="Calibri"/>
              </a:rPr>
              <a:t>Make an informed decision to work as a volunteer within our school</a:t>
            </a:r>
            <a:endParaRPr b="0" i="1" sz="2400" u="none" cap="none" strike="noStrike">
              <a:solidFill>
                <a:srgbClr val="000000"/>
              </a:solidFill>
              <a:latin typeface="Calibri"/>
              <a:ea typeface="Calibri"/>
              <a:cs typeface="Calibri"/>
              <a:sym typeface="Calibri"/>
            </a:endParaRPr>
          </a:p>
          <a:p>
            <a:pPr indent="0" lvl="0" marL="0" marR="0" rtl="0" algn="l">
              <a:lnSpc>
                <a:spcPct val="115000"/>
              </a:lnSpc>
              <a:spcBef>
                <a:spcPts val="0"/>
              </a:spcBef>
              <a:spcAft>
                <a:spcPts val="0"/>
              </a:spcAft>
              <a:buClr>
                <a:srgbClr val="000000"/>
              </a:buClr>
              <a:buSzPts val="2400"/>
              <a:buFont typeface="Arial"/>
              <a:buNone/>
            </a:pPr>
            <a:r>
              <a:rPr b="0" i="1" lang="en-AU" sz="2400" u="none" cap="none" strike="noStrike">
                <a:solidFill>
                  <a:srgbClr val="000000"/>
                </a:solidFill>
                <a:latin typeface="Calibri"/>
                <a:ea typeface="Calibri"/>
                <a:cs typeface="Calibri"/>
                <a:sym typeface="Calibri"/>
              </a:rPr>
              <a:t>-Undertake work induction and training as required</a:t>
            </a:r>
            <a:endParaRPr b="0" i="1" sz="2400" u="none" cap="none" strike="noStrike">
              <a:solidFill>
                <a:srgbClr val="000000"/>
              </a:solidFill>
              <a:latin typeface="Calibri"/>
              <a:ea typeface="Calibri"/>
              <a:cs typeface="Calibri"/>
              <a:sym typeface="Calibri"/>
            </a:endParaRPr>
          </a:p>
          <a:p>
            <a:pPr indent="0" lvl="0" marL="0" marR="0" rtl="0" algn="l">
              <a:lnSpc>
                <a:spcPct val="115000"/>
              </a:lnSpc>
              <a:spcBef>
                <a:spcPts val="0"/>
              </a:spcBef>
              <a:spcAft>
                <a:spcPts val="0"/>
              </a:spcAft>
              <a:buClr>
                <a:srgbClr val="000000"/>
              </a:buClr>
              <a:buSzPts val="2400"/>
              <a:buFont typeface="Arial"/>
              <a:buNone/>
            </a:pPr>
            <a:r>
              <a:rPr b="0" i="1" lang="en-AU" sz="2400" u="none" cap="none" strike="noStrike">
                <a:solidFill>
                  <a:srgbClr val="000000"/>
                </a:solidFill>
                <a:latin typeface="Calibri"/>
                <a:ea typeface="Calibri"/>
                <a:cs typeface="Calibri"/>
                <a:sym typeface="Calibri"/>
              </a:rPr>
              <a:t>-Provide a copy of your current Working with Children Check (please note you are not permitted to volunteer without providing a current WWCC)</a:t>
            </a:r>
            <a:endParaRPr b="0" i="1" sz="2400" u="none" cap="none" strike="noStrike">
              <a:solidFill>
                <a:srgbClr val="000000"/>
              </a:solidFill>
              <a:latin typeface="Calibri"/>
              <a:ea typeface="Calibri"/>
              <a:cs typeface="Calibri"/>
              <a:sym typeface="Calibri"/>
            </a:endParaRPr>
          </a:p>
          <a:p>
            <a:pPr indent="0" lvl="0" marL="0" marR="0" rtl="0" algn="l">
              <a:lnSpc>
                <a:spcPct val="115000"/>
              </a:lnSpc>
              <a:spcBef>
                <a:spcPts val="0"/>
              </a:spcBef>
              <a:spcAft>
                <a:spcPts val="0"/>
              </a:spcAft>
              <a:buClr>
                <a:srgbClr val="000000"/>
              </a:buClr>
              <a:buSzPts val="2400"/>
              <a:buFont typeface="Arial"/>
              <a:buNone/>
            </a:pPr>
            <a:r>
              <a:rPr b="0" i="1" lang="en-AU" sz="2400" u="none" cap="none" strike="noStrike">
                <a:solidFill>
                  <a:srgbClr val="000000"/>
                </a:solidFill>
                <a:latin typeface="Calibri"/>
                <a:ea typeface="Calibri"/>
                <a:cs typeface="Calibri"/>
                <a:sym typeface="Calibri"/>
              </a:rPr>
              <a:t>-Read and sign a copy of our schools Child Safety Code of Conduct</a:t>
            </a:r>
            <a:endParaRPr b="0" i="1" sz="2400" u="none" cap="none" strike="noStrike">
              <a:solidFill>
                <a:srgbClr val="000000"/>
              </a:solidFill>
              <a:latin typeface="Calibri"/>
              <a:ea typeface="Calibri"/>
              <a:cs typeface="Calibri"/>
              <a:sym typeface="Calibri"/>
            </a:endParaRPr>
          </a:p>
          <a:p>
            <a:pPr indent="0" lvl="0" marL="0" marR="0" rtl="0" algn="l">
              <a:lnSpc>
                <a:spcPct val="115000"/>
              </a:lnSpc>
              <a:spcBef>
                <a:spcPts val="0"/>
              </a:spcBef>
              <a:spcAft>
                <a:spcPts val="0"/>
              </a:spcAft>
              <a:buClr>
                <a:srgbClr val="000000"/>
              </a:buClr>
              <a:buSzPts val="2400"/>
              <a:buFont typeface="Arial"/>
              <a:buNone/>
            </a:pPr>
            <a:r>
              <a:rPr b="0" i="1" lang="en-AU" sz="2400" u="none" cap="none" strike="noStrike">
                <a:solidFill>
                  <a:srgbClr val="000000"/>
                </a:solidFill>
                <a:latin typeface="Calibri"/>
                <a:ea typeface="Calibri"/>
                <a:cs typeface="Calibri"/>
                <a:sym typeface="Calibri"/>
              </a:rPr>
              <a:t>-Provide relevant contact information</a:t>
            </a:r>
            <a:endParaRPr b="0" i="1" sz="2400" u="none" cap="none" strike="noStrike">
              <a:solidFill>
                <a:srgbClr val="000000"/>
              </a:solidFill>
              <a:latin typeface="Calibri"/>
              <a:ea typeface="Calibri"/>
              <a:cs typeface="Calibri"/>
              <a:sym typeface="Calibri"/>
            </a:endParaRPr>
          </a:p>
          <a:p>
            <a:pPr indent="0" lvl="0" marL="0" marR="0" rtl="0" algn="l">
              <a:lnSpc>
                <a:spcPct val="115000"/>
              </a:lnSpc>
              <a:spcBef>
                <a:spcPts val="0"/>
              </a:spcBef>
              <a:spcAft>
                <a:spcPts val="0"/>
              </a:spcAft>
              <a:buClr>
                <a:srgbClr val="000000"/>
              </a:buClr>
              <a:buSzPts val="2400"/>
              <a:buFont typeface="Arial"/>
              <a:buNone/>
            </a:pPr>
            <a:r>
              <a:t/>
            </a:r>
            <a:endParaRPr b="0" i="1" sz="2400" u="none" cap="none" strike="noStrike">
              <a:solidFill>
                <a:srgbClr val="000000"/>
              </a:solidFill>
              <a:latin typeface="Roboto"/>
              <a:ea typeface="Roboto"/>
              <a:cs typeface="Roboto"/>
              <a:sym typeface="Roboto"/>
            </a:endParaRPr>
          </a:p>
          <a:p>
            <a:pPr indent="0" lvl="0" marL="0" marR="0" rtl="0" algn="l">
              <a:lnSpc>
                <a:spcPct val="50000"/>
              </a:lnSpc>
              <a:spcBef>
                <a:spcPts val="0"/>
              </a:spcBef>
              <a:spcAft>
                <a:spcPts val="0"/>
              </a:spcAft>
              <a:buClr>
                <a:srgbClr val="000000"/>
              </a:buClr>
              <a:buSzPts val="4000"/>
              <a:buFont typeface="Arial"/>
              <a:buNone/>
            </a:pPr>
            <a:r>
              <a:t/>
            </a:r>
            <a:endParaRPr b="1" i="0" sz="4000" u="none" cap="none" strike="noStrike">
              <a:solidFill>
                <a:srgbClr val="3F3F3F"/>
              </a:solidFill>
              <a:latin typeface="Roboto"/>
              <a:ea typeface="Roboto"/>
              <a:cs typeface="Roboto"/>
              <a:sym typeface="Roboto"/>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95" name="Shape 95"/>
        <p:cNvGrpSpPr/>
        <p:nvPr/>
      </p:nvGrpSpPr>
      <p:grpSpPr>
        <a:xfrm>
          <a:off x="0" y="0"/>
          <a:ext cx="0" cy="0"/>
          <a:chOff x="0" y="0"/>
          <a:chExt cx="0" cy="0"/>
        </a:xfrm>
      </p:grpSpPr>
      <p:sp>
        <p:nvSpPr>
          <p:cNvPr id="96" name="Google Shape;96;p18"/>
          <p:cNvSpPr txBox="1"/>
          <p:nvPr>
            <p:ph type="title"/>
          </p:nvPr>
        </p:nvSpPr>
        <p:spPr>
          <a:xfrm>
            <a:off x="677325" y="609600"/>
            <a:ext cx="10628700" cy="5883600"/>
          </a:xfrm>
          <a:prstGeom prst="rect">
            <a:avLst/>
          </a:prstGeom>
          <a:noFill/>
          <a:ln>
            <a:noFill/>
          </a:ln>
        </p:spPr>
        <p:txBody>
          <a:bodyPr anchorCtr="0" anchor="t" bIns="45700" lIns="91425" spcFirstLastPara="1" rIns="91425" wrap="square" tIns="45700">
            <a:normAutofit/>
          </a:bodyPr>
          <a:lstStyle/>
          <a:p>
            <a:pPr indent="0" lvl="0" marL="0" rtl="0" algn="ctr">
              <a:lnSpc>
                <a:spcPct val="100000"/>
              </a:lnSpc>
              <a:spcBef>
                <a:spcPts val="0"/>
              </a:spcBef>
              <a:spcAft>
                <a:spcPts val="0"/>
              </a:spcAft>
              <a:buSzPts val="3600"/>
              <a:buNone/>
            </a:pPr>
            <a:r>
              <a:rPr b="1" lang="en-AU" sz="3700">
                <a:solidFill>
                  <a:srgbClr val="3F3F3F"/>
                </a:solidFill>
              </a:rPr>
              <a:t>Responsibilities of our Volunteers contd.</a:t>
            </a:r>
            <a:endParaRPr sz="3700">
              <a:solidFill>
                <a:srgbClr val="3F3F3F"/>
              </a:solidFill>
            </a:endParaRPr>
          </a:p>
          <a:p>
            <a:pPr indent="0" lvl="0" marL="0" rtl="0" algn="l">
              <a:lnSpc>
                <a:spcPct val="100000"/>
              </a:lnSpc>
              <a:spcBef>
                <a:spcPts val="0"/>
              </a:spcBef>
              <a:spcAft>
                <a:spcPts val="0"/>
              </a:spcAft>
              <a:buSzPts val="3600"/>
              <a:buNone/>
            </a:pPr>
            <a:r>
              <a:t/>
            </a:r>
            <a:endParaRPr/>
          </a:p>
        </p:txBody>
      </p:sp>
      <p:sp>
        <p:nvSpPr>
          <p:cNvPr id="97" name="Google Shape;97;p18"/>
          <p:cNvSpPr txBox="1"/>
          <p:nvPr>
            <p:ph idx="1" type="body"/>
          </p:nvPr>
        </p:nvSpPr>
        <p:spPr>
          <a:xfrm>
            <a:off x="1008350" y="1368225"/>
            <a:ext cx="10470900" cy="5489700"/>
          </a:xfrm>
          <a:prstGeom prst="rect">
            <a:avLst/>
          </a:prstGeom>
          <a:noFill/>
          <a:ln>
            <a:noFill/>
          </a:ln>
        </p:spPr>
        <p:txBody>
          <a:bodyPr anchorCtr="0" anchor="t" bIns="45700" lIns="91425" spcFirstLastPara="1" rIns="91425" wrap="square" tIns="45700">
            <a:normAutofit fontScale="25000" lnSpcReduction="20000"/>
          </a:bodyPr>
          <a:lstStyle/>
          <a:p>
            <a:pPr indent="0" lvl="0" marL="0" rtl="0" algn="l">
              <a:lnSpc>
                <a:spcPct val="100000"/>
              </a:lnSpc>
              <a:spcBef>
                <a:spcPts val="0"/>
              </a:spcBef>
              <a:spcAft>
                <a:spcPts val="0"/>
              </a:spcAft>
              <a:buSzPct val="239998"/>
              <a:buNone/>
            </a:pPr>
            <a:r>
              <a:rPr i="1" lang="en-AU">
                <a:solidFill>
                  <a:srgbClr val="000000"/>
                </a:solidFill>
              </a:rPr>
              <a:t>-</a:t>
            </a:r>
            <a:endParaRPr i="1">
              <a:solidFill>
                <a:srgbClr val="000000"/>
              </a:solidFill>
            </a:endParaRPr>
          </a:p>
          <a:p>
            <a:pPr indent="-393700" lvl="0" marL="457200" rtl="0" algn="l">
              <a:lnSpc>
                <a:spcPct val="115000"/>
              </a:lnSpc>
              <a:spcBef>
                <a:spcPts val="0"/>
              </a:spcBef>
              <a:spcAft>
                <a:spcPts val="0"/>
              </a:spcAft>
              <a:buClr>
                <a:srgbClr val="000000"/>
              </a:buClr>
              <a:buSzPct val="100000"/>
              <a:buFont typeface="Calibri"/>
              <a:buChar char="●"/>
            </a:pPr>
            <a:r>
              <a:rPr i="1" lang="en-AU" sz="10400">
                <a:solidFill>
                  <a:srgbClr val="000000"/>
                </a:solidFill>
                <a:latin typeface="Calibri"/>
                <a:ea typeface="Calibri"/>
                <a:cs typeface="Calibri"/>
                <a:sym typeface="Calibri"/>
              </a:rPr>
              <a:t>Follow Emergency Management procedures and directions from staff</a:t>
            </a:r>
            <a:endParaRPr i="1" sz="10400">
              <a:solidFill>
                <a:srgbClr val="000000"/>
              </a:solidFill>
              <a:latin typeface="Calibri"/>
              <a:ea typeface="Calibri"/>
              <a:cs typeface="Calibri"/>
              <a:sym typeface="Calibri"/>
            </a:endParaRPr>
          </a:p>
          <a:p>
            <a:pPr indent="-393700" lvl="0" marL="457200" rtl="0" algn="l">
              <a:lnSpc>
                <a:spcPct val="115000"/>
              </a:lnSpc>
              <a:spcBef>
                <a:spcPts val="0"/>
              </a:spcBef>
              <a:spcAft>
                <a:spcPts val="0"/>
              </a:spcAft>
              <a:buClr>
                <a:srgbClr val="000000"/>
              </a:buClr>
              <a:buSzPct val="100000"/>
              <a:buFont typeface="Calibri"/>
              <a:buChar char="●"/>
            </a:pPr>
            <a:r>
              <a:rPr i="1" lang="en-AU" sz="10400">
                <a:solidFill>
                  <a:srgbClr val="000000"/>
                </a:solidFill>
                <a:latin typeface="Calibri"/>
                <a:ea typeface="Calibri"/>
                <a:cs typeface="Calibri"/>
                <a:sym typeface="Calibri"/>
              </a:rPr>
              <a:t>Keep school matters confidential, including those relating to students. </a:t>
            </a:r>
            <a:endParaRPr i="1" sz="10400">
              <a:solidFill>
                <a:srgbClr val="000000"/>
              </a:solidFill>
              <a:latin typeface="Calibri"/>
              <a:ea typeface="Calibri"/>
              <a:cs typeface="Calibri"/>
              <a:sym typeface="Calibri"/>
            </a:endParaRPr>
          </a:p>
          <a:p>
            <a:pPr indent="-393700" lvl="0" marL="457200" rtl="0" algn="l">
              <a:lnSpc>
                <a:spcPct val="115000"/>
              </a:lnSpc>
              <a:spcBef>
                <a:spcPts val="0"/>
              </a:spcBef>
              <a:spcAft>
                <a:spcPts val="0"/>
              </a:spcAft>
              <a:buClr>
                <a:srgbClr val="000000"/>
              </a:buClr>
              <a:buSzPct val="100000"/>
              <a:buFont typeface="Calibri"/>
              <a:buChar char="●"/>
            </a:pPr>
            <a:r>
              <a:rPr i="1" lang="en-AU" sz="10400">
                <a:solidFill>
                  <a:srgbClr val="000000"/>
                </a:solidFill>
                <a:latin typeface="Calibri"/>
                <a:ea typeface="Calibri"/>
                <a:cs typeface="Calibri"/>
                <a:sym typeface="Calibri"/>
              </a:rPr>
              <a:t>Behave in an ethical manner</a:t>
            </a:r>
            <a:endParaRPr i="1" sz="10400">
              <a:solidFill>
                <a:srgbClr val="000000"/>
              </a:solidFill>
              <a:latin typeface="Calibri"/>
              <a:ea typeface="Calibri"/>
              <a:cs typeface="Calibri"/>
              <a:sym typeface="Calibri"/>
            </a:endParaRPr>
          </a:p>
          <a:p>
            <a:pPr indent="-393700" lvl="0" marL="457200" rtl="0" algn="l">
              <a:lnSpc>
                <a:spcPct val="115000"/>
              </a:lnSpc>
              <a:spcBef>
                <a:spcPts val="0"/>
              </a:spcBef>
              <a:spcAft>
                <a:spcPts val="0"/>
              </a:spcAft>
              <a:buClr>
                <a:srgbClr val="000000"/>
              </a:buClr>
              <a:buSzPct val="100000"/>
              <a:buFont typeface="Calibri"/>
              <a:buChar char="●"/>
            </a:pPr>
            <a:r>
              <a:rPr i="1" lang="en-AU" sz="10400">
                <a:solidFill>
                  <a:srgbClr val="000000"/>
                </a:solidFill>
                <a:latin typeface="Calibri"/>
                <a:ea typeface="Calibri"/>
                <a:cs typeface="Calibri"/>
                <a:sym typeface="Calibri"/>
              </a:rPr>
              <a:t>Be committed to the school aims and objectives</a:t>
            </a:r>
            <a:endParaRPr i="1" sz="10400">
              <a:solidFill>
                <a:srgbClr val="000000"/>
              </a:solidFill>
              <a:latin typeface="Calibri"/>
              <a:ea typeface="Calibri"/>
              <a:cs typeface="Calibri"/>
              <a:sym typeface="Calibri"/>
            </a:endParaRPr>
          </a:p>
          <a:p>
            <a:pPr indent="-393700" lvl="0" marL="457200" rtl="0" algn="l">
              <a:lnSpc>
                <a:spcPct val="115000"/>
              </a:lnSpc>
              <a:spcBef>
                <a:spcPts val="0"/>
              </a:spcBef>
              <a:spcAft>
                <a:spcPts val="0"/>
              </a:spcAft>
              <a:buClr>
                <a:srgbClr val="000000"/>
              </a:buClr>
              <a:buSzPct val="100000"/>
              <a:buFont typeface="Calibri"/>
              <a:buChar char="●"/>
            </a:pPr>
            <a:r>
              <a:rPr i="1" lang="en-AU" sz="10400">
                <a:solidFill>
                  <a:srgbClr val="000000"/>
                </a:solidFill>
                <a:latin typeface="Calibri"/>
                <a:ea typeface="Calibri"/>
                <a:cs typeface="Calibri"/>
                <a:sym typeface="Calibri"/>
              </a:rPr>
              <a:t>Treat everyone within the school community with an understanding of Cultural Safety and respect </a:t>
            </a:r>
            <a:endParaRPr i="1" sz="10400">
              <a:solidFill>
                <a:srgbClr val="000000"/>
              </a:solidFill>
              <a:latin typeface="Calibri"/>
              <a:ea typeface="Calibri"/>
              <a:cs typeface="Calibri"/>
              <a:sym typeface="Calibri"/>
            </a:endParaRPr>
          </a:p>
          <a:p>
            <a:pPr indent="-393700" lvl="0" marL="457200" rtl="0" algn="l">
              <a:lnSpc>
                <a:spcPct val="115000"/>
              </a:lnSpc>
              <a:spcBef>
                <a:spcPts val="0"/>
              </a:spcBef>
              <a:spcAft>
                <a:spcPts val="0"/>
              </a:spcAft>
              <a:buClr>
                <a:srgbClr val="000000"/>
              </a:buClr>
              <a:buSzPct val="100000"/>
              <a:buFont typeface="Calibri"/>
              <a:buChar char="●"/>
            </a:pPr>
            <a:r>
              <a:rPr i="1" lang="en-AU" sz="10400">
                <a:solidFill>
                  <a:srgbClr val="000000"/>
                </a:solidFill>
                <a:latin typeface="Calibri"/>
                <a:ea typeface="Calibri"/>
                <a:cs typeface="Calibri"/>
                <a:sym typeface="Calibri"/>
              </a:rPr>
              <a:t>Do not speak aggressively, use inappropriate language or discipline students</a:t>
            </a:r>
            <a:endParaRPr i="1" sz="10400">
              <a:solidFill>
                <a:srgbClr val="000000"/>
              </a:solidFill>
              <a:latin typeface="Calibri"/>
              <a:ea typeface="Calibri"/>
              <a:cs typeface="Calibri"/>
              <a:sym typeface="Calibri"/>
            </a:endParaRPr>
          </a:p>
          <a:p>
            <a:pPr indent="-393700" lvl="0" marL="457200" rtl="0" algn="l">
              <a:lnSpc>
                <a:spcPct val="115000"/>
              </a:lnSpc>
              <a:spcBef>
                <a:spcPts val="0"/>
              </a:spcBef>
              <a:spcAft>
                <a:spcPts val="0"/>
              </a:spcAft>
              <a:buClr>
                <a:srgbClr val="000000"/>
              </a:buClr>
              <a:buSzPct val="100000"/>
              <a:buFont typeface="Calibri"/>
              <a:buChar char="●"/>
            </a:pPr>
            <a:r>
              <a:rPr i="1" lang="en-AU" sz="10400">
                <a:solidFill>
                  <a:srgbClr val="000000"/>
                </a:solidFill>
                <a:latin typeface="Calibri"/>
                <a:ea typeface="Calibri"/>
                <a:cs typeface="Calibri"/>
                <a:sym typeface="Calibri"/>
              </a:rPr>
              <a:t>Do not work in isolation with a student</a:t>
            </a:r>
            <a:endParaRPr i="1" sz="10400">
              <a:solidFill>
                <a:srgbClr val="000000"/>
              </a:solidFill>
              <a:latin typeface="Calibri"/>
              <a:ea typeface="Calibri"/>
              <a:cs typeface="Calibri"/>
              <a:sym typeface="Calibri"/>
            </a:endParaRPr>
          </a:p>
          <a:p>
            <a:pPr indent="-393700" lvl="0" marL="457200" rtl="0" algn="l">
              <a:lnSpc>
                <a:spcPct val="115000"/>
              </a:lnSpc>
              <a:spcBef>
                <a:spcPts val="0"/>
              </a:spcBef>
              <a:spcAft>
                <a:spcPts val="0"/>
              </a:spcAft>
              <a:buClr>
                <a:srgbClr val="000000"/>
              </a:buClr>
              <a:buSzPct val="100000"/>
              <a:buFont typeface="Calibri"/>
              <a:buChar char="●"/>
            </a:pPr>
            <a:r>
              <a:rPr i="1" lang="en-AU" sz="10400">
                <a:solidFill>
                  <a:srgbClr val="000000"/>
                </a:solidFill>
                <a:latin typeface="Calibri"/>
                <a:ea typeface="Calibri"/>
                <a:cs typeface="Calibri"/>
                <a:sym typeface="Calibri"/>
              </a:rPr>
              <a:t>Inform the supervisor when unable to undertake or complete a task</a:t>
            </a:r>
            <a:endParaRPr i="1" sz="10400">
              <a:solidFill>
                <a:srgbClr val="000000"/>
              </a:solidFill>
              <a:latin typeface="Calibri"/>
              <a:ea typeface="Calibri"/>
              <a:cs typeface="Calibri"/>
              <a:sym typeface="Calibri"/>
            </a:endParaRPr>
          </a:p>
          <a:p>
            <a:pPr indent="-393700" lvl="0" marL="457200" rtl="0" algn="l">
              <a:lnSpc>
                <a:spcPct val="115000"/>
              </a:lnSpc>
              <a:spcBef>
                <a:spcPts val="0"/>
              </a:spcBef>
              <a:spcAft>
                <a:spcPts val="0"/>
              </a:spcAft>
              <a:buClr>
                <a:srgbClr val="000000"/>
              </a:buClr>
              <a:buSzPct val="100000"/>
              <a:buFont typeface="Calibri"/>
              <a:buChar char="●"/>
            </a:pPr>
            <a:r>
              <a:rPr i="1" lang="en-AU" sz="10400">
                <a:solidFill>
                  <a:srgbClr val="000000"/>
                </a:solidFill>
                <a:latin typeface="Calibri"/>
                <a:ea typeface="Calibri"/>
                <a:cs typeface="Calibri"/>
                <a:sym typeface="Calibri"/>
              </a:rPr>
              <a:t>Use appropriate information channels within the school when needing information, support, back-up, supervision or review</a:t>
            </a:r>
            <a:endParaRPr i="1" sz="10400">
              <a:solidFill>
                <a:srgbClr val="000000"/>
              </a:solidFill>
              <a:latin typeface="Calibri"/>
              <a:ea typeface="Calibri"/>
              <a:cs typeface="Calibri"/>
              <a:sym typeface="Calibri"/>
            </a:endParaRPr>
          </a:p>
          <a:p>
            <a:pPr indent="0" lvl="0" marL="0" rtl="0" algn="l">
              <a:lnSpc>
                <a:spcPct val="100000"/>
              </a:lnSpc>
              <a:spcBef>
                <a:spcPts val="0"/>
              </a:spcBef>
              <a:spcAft>
                <a:spcPts val="0"/>
              </a:spcAft>
              <a:buSzPct val="59999"/>
              <a:buNone/>
            </a:pPr>
            <a:r>
              <a:t/>
            </a:r>
            <a:endParaRPr i="1" sz="9600">
              <a:solidFill>
                <a:srgbClr val="000000"/>
              </a:solidFill>
            </a:endParaRPr>
          </a:p>
          <a:p>
            <a:pPr indent="0" lvl="0" marL="0" rtl="0" algn="l">
              <a:lnSpc>
                <a:spcPct val="100000"/>
              </a:lnSpc>
              <a:spcBef>
                <a:spcPts val="0"/>
              </a:spcBef>
              <a:spcAft>
                <a:spcPts val="0"/>
              </a:spcAft>
              <a:buSzPct val="59999"/>
              <a:buNone/>
            </a:pPr>
            <a:r>
              <a:t/>
            </a:r>
            <a:endParaRPr i="1" sz="9600">
              <a:solidFill>
                <a:schemeClr val="dk1"/>
              </a:solidFill>
            </a:endParaRPr>
          </a:p>
          <a:p>
            <a:pPr indent="0" lvl="0" marL="0" rtl="0" algn="l">
              <a:lnSpc>
                <a:spcPct val="100000"/>
              </a:lnSpc>
              <a:spcBef>
                <a:spcPts val="0"/>
              </a:spcBef>
              <a:spcAft>
                <a:spcPts val="0"/>
              </a:spcAft>
              <a:buSzPct val="239998"/>
              <a:buNone/>
            </a:pPr>
            <a:r>
              <a:t/>
            </a:r>
            <a:endParaRPr i="1"/>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01" name="Shape 101"/>
        <p:cNvGrpSpPr/>
        <p:nvPr/>
      </p:nvGrpSpPr>
      <p:grpSpPr>
        <a:xfrm>
          <a:off x="0" y="0"/>
          <a:ext cx="0" cy="0"/>
          <a:chOff x="0" y="0"/>
          <a:chExt cx="0" cy="0"/>
        </a:xfrm>
      </p:grpSpPr>
      <p:sp>
        <p:nvSpPr>
          <p:cNvPr id="102" name="Google Shape;102;p19"/>
          <p:cNvSpPr txBox="1"/>
          <p:nvPr>
            <p:ph type="title"/>
          </p:nvPr>
        </p:nvSpPr>
        <p:spPr>
          <a:xfrm>
            <a:off x="677325" y="609600"/>
            <a:ext cx="10656900" cy="944400"/>
          </a:xfrm>
          <a:prstGeom prst="rect">
            <a:avLst/>
          </a:prstGeom>
          <a:noFill/>
          <a:ln>
            <a:noFill/>
          </a:ln>
        </p:spPr>
        <p:txBody>
          <a:bodyPr anchorCtr="0" anchor="t" bIns="45700" lIns="91425" spcFirstLastPara="1" rIns="91425" wrap="square" tIns="45700">
            <a:normAutofit/>
          </a:bodyPr>
          <a:lstStyle/>
          <a:p>
            <a:pPr indent="0" lvl="0" marL="0" rtl="0" algn="ctr">
              <a:lnSpc>
                <a:spcPct val="100000"/>
              </a:lnSpc>
              <a:spcBef>
                <a:spcPts val="0"/>
              </a:spcBef>
              <a:spcAft>
                <a:spcPts val="0"/>
              </a:spcAft>
              <a:buSzPts val="3600"/>
              <a:buNone/>
            </a:pPr>
            <a:r>
              <a:rPr b="1" lang="en-AU" sz="3800">
                <a:solidFill>
                  <a:srgbClr val="3F3F3F"/>
                </a:solidFill>
              </a:rPr>
              <a:t>Responsibilities of our Volunteers contd.</a:t>
            </a:r>
            <a:endParaRPr sz="3400"/>
          </a:p>
        </p:txBody>
      </p:sp>
      <p:sp>
        <p:nvSpPr>
          <p:cNvPr id="103" name="Google Shape;103;p19"/>
          <p:cNvSpPr txBox="1"/>
          <p:nvPr>
            <p:ph idx="1" type="body"/>
          </p:nvPr>
        </p:nvSpPr>
        <p:spPr>
          <a:xfrm>
            <a:off x="677325" y="1554000"/>
            <a:ext cx="10656900" cy="4532400"/>
          </a:xfrm>
          <a:prstGeom prst="rect">
            <a:avLst/>
          </a:prstGeom>
          <a:noFill/>
          <a:ln>
            <a:noFill/>
          </a:ln>
        </p:spPr>
        <p:txBody>
          <a:bodyPr anchorCtr="0" anchor="t" bIns="45700" lIns="91425" spcFirstLastPara="1" rIns="91425" wrap="square" tIns="45700">
            <a:normAutofit fontScale="40000"/>
          </a:bodyPr>
          <a:lstStyle/>
          <a:p>
            <a:pPr indent="-367030" lvl="0" marL="457200" rtl="0" algn="l">
              <a:lnSpc>
                <a:spcPct val="115000"/>
              </a:lnSpc>
              <a:spcBef>
                <a:spcPts val="0"/>
              </a:spcBef>
              <a:spcAft>
                <a:spcPts val="0"/>
              </a:spcAft>
              <a:buClr>
                <a:srgbClr val="000000"/>
              </a:buClr>
              <a:buSzPct val="100000"/>
              <a:buChar char="●"/>
            </a:pPr>
            <a:r>
              <a:rPr i="1" lang="en-AU" sz="5450">
                <a:solidFill>
                  <a:srgbClr val="000000"/>
                </a:solidFill>
              </a:rPr>
              <a:t>Be aware of the limits of your role within the school</a:t>
            </a:r>
            <a:endParaRPr i="1" sz="5450">
              <a:solidFill>
                <a:srgbClr val="000000"/>
              </a:solidFill>
            </a:endParaRPr>
          </a:p>
          <a:p>
            <a:pPr indent="-367030" lvl="0" marL="457200" rtl="0" algn="l">
              <a:lnSpc>
                <a:spcPct val="115000"/>
              </a:lnSpc>
              <a:spcBef>
                <a:spcPts val="0"/>
              </a:spcBef>
              <a:spcAft>
                <a:spcPts val="0"/>
              </a:spcAft>
              <a:buClr>
                <a:srgbClr val="000000"/>
              </a:buClr>
              <a:buSzPct val="100000"/>
              <a:buChar char="●"/>
            </a:pPr>
            <a:r>
              <a:rPr i="1" lang="en-AU" sz="5450">
                <a:solidFill>
                  <a:srgbClr val="000000"/>
                </a:solidFill>
              </a:rPr>
              <a:t>Be aware of your duty of care to students</a:t>
            </a:r>
            <a:endParaRPr i="1" sz="5450">
              <a:solidFill>
                <a:srgbClr val="000000"/>
              </a:solidFill>
            </a:endParaRPr>
          </a:p>
          <a:p>
            <a:pPr indent="-367030" lvl="0" marL="457200" rtl="0" algn="l">
              <a:lnSpc>
                <a:spcPct val="115000"/>
              </a:lnSpc>
              <a:spcBef>
                <a:spcPts val="0"/>
              </a:spcBef>
              <a:spcAft>
                <a:spcPts val="0"/>
              </a:spcAft>
              <a:buClr>
                <a:srgbClr val="000000"/>
              </a:buClr>
              <a:buSzPct val="100000"/>
              <a:buChar char="●"/>
            </a:pPr>
            <a:r>
              <a:rPr i="1" lang="en-AU" sz="5450">
                <a:solidFill>
                  <a:srgbClr val="000000"/>
                </a:solidFill>
              </a:rPr>
              <a:t>At NO TIME take photos or videos of students or staff members whilst volunteering</a:t>
            </a:r>
            <a:endParaRPr i="1" sz="5450">
              <a:solidFill>
                <a:srgbClr val="000000"/>
              </a:solidFill>
            </a:endParaRPr>
          </a:p>
          <a:p>
            <a:pPr indent="-367030" lvl="0" marL="457200" rtl="0" algn="l">
              <a:lnSpc>
                <a:spcPct val="115000"/>
              </a:lnSpc>
              <a:spcBef>
                <a:spcPts val="0"/>
              </a:spcBef>
              <a:spcAft>
                <a:spcPts val="0"/>
              </a:spcAft>
              <a:buClr>
                <a:srgbClr val="000000"/>
              </a:buClr>
              <a:buSzPct val="100000"/>
              <a:buChar char="●"/>
            </a:pPr>
            <a:r>
              <a:rPr i="1" lang="en-AU" sz="5450">
                <a:solidFill>
                  <a:srgbClr val="000000"/>
                </a:solidFill>
              </a:rPr>
              <a:t>Do NOT post any photo, comment or opinion on electronic platforms (social media, internet or email) relating to students, staff members or activities that you have participated in as a  volunteer</a:t>
            </a:r>
            <a:endParaRPr i="1" sz="5450">
              <a:solidFill>
                <a:srgbClr val="000000"/>
              </a:solidFill>
            </a:endParaRPr>
          </a:p>
          <a:p>
            <a:pPr indent="-367030" lvl="0" marL="457200" rtl="0" algn="l">
              <a:lnSpc>
                <a:spcPct val="115000"/>
              </a:lnSpc>
              <a:spcBef>
                <a:spcPts val="0"/>
              </a:spcBef>
              <a:spcAft>
                <a:spcPts val="0"/>
              </a:spcAft>
              <a:buClr>
                <a:srgbClr val="000000"/>
              </a:buClr>
              <a:buSzPct val="100000"/>
              <a:buChar char="●"/>
            </a:pPr>
            <a:r>
              <a:rPr i="1" lang="en-AU" sz="5450">
                <a:solidFill>
                  <a:srgbClr val="000000"/>
                </a:solidFill>
              </a:rPr>
              <a:t>Consult with a school staff member if concerned about any child safety issues</a:t>
            </a:r>
            <a:endParaRPr i="1" sz="5450">
              <a:solidFill>
                <a:srgbClr val="000000"/>
              </a:solidFill>
            </a:endParaRPr>
          </a:p>
          <a:p>
            <a:pPr indent="-367030" lvl="0" marL="457200" rtl="0" algn="l">
              <a:lnSpc>
                <a:spcPct val="115000"/>
              </a:lnSpc>
              <a:spcBef>
                <a:spcPts val="0"/>
              </a:spcBef>
              <a:spcAft>
                <a:spcPts val="0"/>
              </a:spcAft>
              <a:buClr>
                <a:srgbClr val="000000"/>
              </a:buClr>
              <a:buSzPct val="100000"/>
              <a:buChar char="●"/>
            </a:pPr>
            <a:r>
              <a:rPr i="1" lang="en-AU" sz="5450">
                <a:solidFill>
                  <a:srgbClr val="000000"/>
                </a:solidFill>
              </a:rPr>
              <a:t>Comply with Occupational Health and Safety policies and practices</a:t>
            </a:r>
            <a:endParaRPr i="1" sz="5450">
              <a:solidFill>
                <a:srgbClr val="000000"/>
              </a:solidFill>
            </a:endParaRPr>
          </a:p>
          <a:p>
            <a:pPr indent="0" lvl="0" marL="0" rtl="0" algn="l">
              <a:lnSpc>
                <a:spcPct val="115000"/>
              </a:lnSpc>
              <a:spcBef>
                <a:spcPts val="0"/>
              </a:spcBef>
              <a:spcAft>
                <a:spcPts val="0"/>
              </a:spcAft>
              <a:buSzPct val="34615"/>
              <a:buNone/>
            </a:pPr>
            <a:r>
              <a:rPr i="1" lang="en-AU" sz="10400">
                <a:solidFill>
                  <a:srgbClr val="000000"/>
                </a:solidFill>
              </a:rPr>
              <a:t>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07" name="Shape 107"/>
        <p:cNvGrpSpPr/>
        <p:nvPr/>
      </p:nvGrpSpPr>
      <p:grpSpPr>
        <a:xfrm>
          <a:off x="0" y="0"/>
          <a:ext cx="0" cy="0"/>
          <a:chOff x="0" y="0"/>
          <a:chExt cx="0" cy="0"/>
        </a:xfrm>
      </p:grpSpPr>
      <p:sp>
        <p:nvSpPr>
          <p:cNvPr id="108" name="Google Shape;108;p20"/>
          <p:cNvSpPr txBox="1"/>
          <p:nvPr>
            <p:ph type="title"/>
          </p:nvPr>
        </p:nvSpPr>
        <p:spPr>
          <a:xfrm>
            <a:off x="1591725" y="626400"/>
            <a:ext cx="8596800" cy="13041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AU"/>
              <a:t>                          </a:t>
            </a:r>
            <a:r>
              <a:rPr lang="en-AU" sz="4000">
                <a:solidFill>
                  <a:srgbClr val="3F3F3F"/>
                </a:solidFill>
              </a:rPr>
              <a:t>Child Safety</a:t>
            </a:r>
            <a:endParaRPr sz="4000">
              <a:solidFill>
                <a:srgbClr val="3F3F3F"/>
              </a:solidFill>
            </a:endParaRPr>
          </a:p>
        </p:txBody>
      </p:sp>
      <p:sp>
        <p:nvSpPr>
          <p:cNvPr id="109" name="Google Shape;109;p20"/>
          <p:cNvSpPr txBox="1"/>
          <p:nvPr>
            <p:ph idx="1" type="body"/>
          </p:nvPr>
        </p:nvSpPr>
        <p:spPr>
          <a:xfrm>
            <a:off x="1176425" y="1357750"/>
            <a:ext cx="10251600" cy="521190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3F3F3F"/>
              </a:buClr>
              <a:buSzPts val="2200"/>
              <a:buFont typeface="Trebuchet MS"/>
              <a:buNone/>
            </a:pPr>
            <a:r>
              <a:rPr i="1" lang="en-AU">
                <a:solidFill>
                  <a:srgbClr val="000000"/>
                </a:solidFill>
              </a:rPr>
              <a:t>At St Mary’s School we have a range of policies in place in the area of Child Safety which are available on our school website. These include:</a:t>
            </a:r>
            <a:endParaRPr i="1">
              <a:solidFill>
                <a:srgbClr val="000000"/>
              </a:solidFill>
            </a:endParaRPr>
          </a:p>
          <a:p>
            <a:pPr indent="-342900" lvl="0" marL="342900" rtl="0" algn="l">
              <a:lnSpc>
                <a:spcPct val="115000"/>
              </a:lnSpc>
              <a:spcBef>
                <a:spcPts val="0"/>
              </a:spcBef>
              <a:spcAft>
                <a:spcPts val="0"/>
              </a:spcAft>
              <a:buClr>
                <a:srgbClr val="000000"/>
              </a:buClr>
              <a:buSzPts val="2400"/>
              <a:buChar char="●"/>
            </a:pPr>
            <a:r>
              <a:rPr i="1" lang="en-AU">
                <a:solidFill>
                  <a:srgbClr val="000000"/>
                </a:solidFill>
              </a:rPr>
              <a:t>Child Safety Policy</a:t>
            </a:r>
            <a:endParaRPr i="1">
              <a:solidFill>
                <a:srgbClr val="000000"/>
              </a:solidFill>
            </a:endParaRPr>
          </a:p>
          <a:p>
            <a:pPr indent="-342900" lvl="0" marL="342900" rtl="0" algn="l">
              <a:lnSpc>
                <a:spcPct val="115000"/>
              </a:lnSpc>
              <a:spcBef>
                <a:spcPts val="0"/>
              </a:spcBef>
              <a:spcAft>
                <a:spcPts val="0"/>
              </a:spcAft>
              <a:buClr>
                <a:srgbClr val="000000"/>
              </a:buClr>
              <a:buSzPts val="2400"/>
              <a:buChar char="●"/>
            </a:pPr>
            <a:r>
              <a:rPr i="1" lang="en-AU">
                <a:solidFill>
                  <a:srgbClr val="000000"/>
                </a:solidFill>
              </a:rPr>
              <a:t>Victorian Catholic Education Authority (VCEA) Commitment Statement to Child Safety</a:t>
            </a:r>
            <a:endParaRPr i="1">
              <a:solidFill>
                <a:srgbClr val="000000"/>
              </a:solidFill>
            </a:endParaRPr>
          </a:p>
          <a:p>
            <a:pPr indent="-342900" lvl="0" marL="342900" rtl="0" algn="l">
              <a:lnSpc>
                <a:spcPct val="115000"/>
              </a:lnSpc>
              <a:spcBef>
                <a:spcPts val="0"/>
              </a:spcBef>
              <a:spcAft>
                <a:spcPts val="0"/>
              </a:spcAft>
              <a:buClr>
                <a:srgbClr val="000000"/>
              </a:buClr>
              <a:buSzPts val="2400"/>
              <a:buChar char="●"/>
            </a:pPr>
            <a:r>
              <a:rPr i="1" lang="en-AU">
                <a:solidFill>
                  <a:srgbClr val="000000"/>
                </a:solidFill>
              </a:rPr>
              <a:t>St. Mary’s School Safeguarding Children and Young People Code of Conduct</a:t>
            </a:r>
            <a:endParaRPr i="1">
              <a:solidFill>
                <a:srgbClr val="000000"/>
              </a:solidFill>
            </a:endParaRPr>
          </a:p>
          <a:p>
            <a:pPr indent="-342900" lvl="0" marL="342900" rtl="0" algn="l">
              <a:lnSpc>
                <a:spcPct val="115000"/>
              </a:lnSpc>
              <a:spcBef>
                <a:spcPts val="0"/>
              </a:spcBef>
              <a:spcAft>
                <a:spcPts val="0"/>
              </a:spcAft>
              <a:buClr>
                <a:srgbClr val="000000"/>
              </a:buClr>
              <a:buSzPts val="2400"/>
              <a:buChar char="●"/>
            </a:pPr>
            <a:r>
              <a:rPr i="1" lang="en-AU">
                <a:solidFill>
                  <a:srgbClr val="000000"/>
                </a:solidFill>
              </a:rPr>
              <a:t>Reporting Obligations</a:t>
            </a:r>
            <a:endParaRPr i="1">
              <a:solidFill>
                <a:srgbClr val="000000"/>
              </a:solidFill>
            </a:endParaRPr>
          </a:p>
          <a:p>
            <a:pPr indent="-342900" lvl="0" marL="342900" rtl="0" algn="l">
              <a:lnSpc>
                <a:spcPct val="115000"/>
              </a:lnSpc>
              <a:spcBef>
                <a:spcPts val="0"/>
              </a:spcBef>
              <a:spcAft>
                <a:spcPts val="0"/>
              </a:spcAft>
              <a:buClr>
                <a:srgbClr val="000000"/>
              </a:buClr>
              <a:buSzPts val="2400"/>
              <a:buChar char="●"/>
            </a:pPr>
            <a:r>
              <a:rPr i="1" lang="en-AU">
                <a:solidFill>
                  <a:srgbClr val="000000"/>
                </a:solidFill>
              </a:rPr>
              <a:t>Cultural Safety and Inclusion Action Plan</a:t>
            </a:r>
            <a:endParaRPr i="1">
              <a:solidFill>
                <a:srgbClr val="000000"/>
              </a:solidFill>
            </a:endParaRPr>
          </a:p>
          <a:p>
            <a:pPr indent="-342900" lvl="0" marL="342900" rtl="0" algn="l">
              <a:lnSpc>
                <a:spcPct val="115000"/>
              </a:lnSpc>
              <a:spcBef>
                <a:spcPts val="0"/>
              </a:spcBef>
              <a:spcAft>
                <a:spcPts val="0"/>
              </a:spcAft>
              <a:buClr>
                <a:srgbClr val="000000"/>
              </a:buClr>
              <a:buSzPts val="2400"/>
              <a:buChar char="●"/>
            </a:pPr>
            <a:r>
              <a:rPr i="1" lang="en-AU">
                <a:solidFill>
                  <a:srgbClr val="000000"/>
                </a:solidFill>
              </a:rPr>
              <a:t>Child Safety Officer Role Description</a:t>
            </a:r>
            <a:endParaRPr i="1">
              <a:solidFill>
                <a:srgbClr val="000000"/>
              </a:solidFill>
            </a:endParaRPr>
          </a:p>
          <a:p>
            <a:pPr indent="-342900" lvl="0" marL="342900" rtl="0" algn="l">
              <a:lnSpc>
                <a:spcPct val="115000"/>
              </a:lnSpc>
              <a:spcBef>
                <a:spcPts val="0"/>
              </a:spcBef>
              <a:spcAft>
                <a:spcPts val="0"/>
              </a:spcAft>
              <a:buClr>
                <a:srgbClr val="000000"/>
              </a:buClr>
              <a:buSzPts val="2400"/>
              <a:buChar char="●"/>
            </a:pPr>
            <a:r>
              <a:rPr i="1" lang="en-AU">
                <a:solidFill>
                  <a:srgbClr val="000000"/>
                </a:solidFill>
              </a:rPr>
              <a:t>Participation and Empowerment of Students</a:t>
            </a:r>
            <a:endParaRPr i="1">
              <a:solidFill>
                <a:srgbClr val="000000"/>
              </a:solidFill>
            </a:endParaRPr>
          </a:p>
          <a:p>
            <a:pPr indent="0" lvl="0" marL="457200" rtl="0" algn="l">
              <a:lnSpc>
                <a:spcPct val="115000"/>
              </a:lnSpc>
              <a:spcBef>
                <a:spcPts val="0"/>
              </a:spcBef>
              <a:spcAft>
                <a:spcPts val="0"/>
              </a:spcAft>
              <a:buSzPts val="1440"/>
              <a:buNone/>
            </a:pPr>
            <a:r>
              <a:t/>
            </a:r>
            <a:endParaRPr i="1">
              <a:solidFill>
                <a:srgbClr val="000000"/>
              </a:solidFill>
            </a:endParaRPr>
          </a:p>
          <a:p>
            <a:pPr indent="0" lvl="0" marL="457200" rtl="0" algn="l">
              <a:lnSpc>
                <a:spcPct val="115000"/>
              </a:lnSpc>
              <a:spcBef>
                <a:spcPts val="0"/>
              </a:spcBef>
              <a:spcAft>
                <a:spcPts val="0"/>
              </a:spcAft>
              <a:buSzPts val="1440"/>
              <a:buNone/>
            </a:pPr>
            <a:r>
              <a:t/>
            </a:r>
            <a:endParaRPr i="1">
              <a:solidFill>
                <a:srgbClr val="000000"/>
              </a:solidFill>
            </a:endParaRPr>
          </a:p>
          <a:p>
            <a:pPr indent="0" lvl="0" marL="0" rtl="0" algn="l">
              <a:lnSpc>
                <a:spcPct val="115000"/>
              </a:lnSpc>
              <a:spcBef>
                <a:spcPts val="0"/>
              </a:spcBef>
              <a:spcAft>
                <a:spcPts val="0"/>
              </a:spcAft>
              <a:buClr>
                <a:srgbClr val="3F3F3F"/>
              </a:buClr>
              <a:buSzPts val="1440"/>
              <a:buNone/>
            </a:pPr>
            <a:r>
              <a:t/>
            </a:r>
            <a:endParaRPr i="1"/>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13" name="Shape 113"/>
        <p:cNvGrpSpPr/>
        <p:nvPr/>
      </p:nvGrpSpPr>
      <p:grpSpPr>
        <a:xfrm>
          <a:off x="0" y="0"/>
          <a:ext cx="0" cy="0"/>
          <a:chOff x="0" y="0"/>
          <a:chExt cx="0" cy="0"/>
        </a:xfrm>
      </p:grpSpPr>
      <p:sp>
        <p:nvSpPr>
          <p:cNvPr id="114" name="Google Shape;114;p21"/>
          <p:cNvSpPr txBox="1"/>
          <p:nvPr>
            <p:ph type="title"/>
          </p:nvPr>
        </p:nvSpPr>
        <p:spPr>
          <a:xfrm>
            <a:off x="1744134" y="609600"/>
            <a:ext cx="8596800" cy="8175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AU"/>
              <a:t>                        </a:t>
            </a:r>
            <a:r>
              <a:rPr lang="en-AU">
                <a:solidFill>
                  <a:srgbClr val="000000"/>
                </a:solidFill>
              </a:rPr>
              <a:t>Child Safety</a:t>
            </a:r>
            <a:endParaRPr>
              <a:solidFill>
                <a:srgbClr val="000000"/>
              </a:solidFill>
            </a:endParaRPr>
          </a:p>
        </p:txBody>
      </p:sp>
      <p:sp>
        <p:nvSpPr>
          <p:cNvPr id="115" name="Google Shape;115;p21"/>
          <p:cNvSpPr txBox="1"/>
          <p:nvPr>
            <p:ph idx="1" type="body"/>
          </p:nvPr>
        </p:nvSpPr>
        <p:spPr>
          <a:xfrm>
            <a:off x="1134525" y="1216900"/>
            <a:ext cx="10109100" cy="5294700"/>
          </a:xfrm>
          <a:prstGeom prst="rect">
            <a:avLst/>
          </a:prstGeom>
          <a:noFill/>
          <a:ln>
            <a:noFill/>
          </a:ln>
        </p:spPr>
        <p:txBody>
          <a:bodyPr anchorCtr="0" anchor="t" bIns="45700" lIns="91425" spcFirstLastPara="1" rIns="91425" wrap="square" tIns="45700">
            <a:normAutofit/>
          </a:bodyPr>
          <a:lstStyle/>
          <a:p>
            <a:pPr indent="0" lvl="0" marL="0" marR="0" rtl="0" algn="l">
              <a:lnSpc>
                <a:spcPct val="100000"/>
              </a:lnSpc>
              <a:spcBef>
                <a:spcPts val="0"/>
              </a:spcBef>
              <a:spcAft>
                <a:spcPts val="0"/>
              </a:spcAft>
              <a:buClr>
                <a:srgbClr val="3F3F3F"/>
              </a:buClr>
              <a:buSzPts val="1800"/>
              <a:buFont typeface="Trebuchet MS"/>
              <a:buNone/>
            </a:pPr>
            <a:r>
              <a:t/>
            </a:r>
            <a:endParaRPr/>
          </a:p>
          <a:p>
            <a:pPr indent="0" lvl="0" marL="0" marR="0" rtl="0" algn="l">
              <a:lnSpc>
                <a:spcPct val="100000"/>
              </a:lnSpc>
              <a:spcBef>
                <a:spcPts val="0"/>
              </a:spcBef>
              <a:spcAft>
                <a:spcPts val="0"/>
              </a:spcAft>
              <a:buClr>
                <a:srgbClr val="3F3F3F"/>
              </a:buClr>
              <a:buSzPts val="2400"/>
              <a:buFont typeface="Trebuchet MS"/>
              <a:buNone/>
            </a:pPr>
            <a:r>
              <a:rPr i="1" lang="en-AU" sz="2400">
                <a:solidFill>
                  <a:srgbClr val="000000"/>
                </a:solidFill>
              </a:rPr>
              <a:t>All visitors, contractors, volunteers and staff members engaged at St</a:t>
            </a:r>
            <a:r>
              <a:rPr i="1" lang="en-AU">
                <a:solidFill>
                  <a:srgbClr val="000000"/>
                </a:solidFill>
              </a:rPr>
              <a:t>. Mary’s</a:t>
            </a:r>
            <a:r>
              <a:rPr i="1" lang="en-AU" sz="2400">
                <a:solidFill>
                  <a:srgbClr val="000000"/>
                </a:solidFill>
              </a:rPr>
              <a:t> School are required to :</a:t>
            </a:r>
            <a:endParaRPr i="1" sz="2400">
              <a:solidFill>
                <a:srgbClr val="000000"/>
              </a:solidFill>
            </a:endParaRPr>
          </a:p>
          <a:p>
            <a:pPr indent="0" lvl="0" marL="0" marR="0" rtl="0" algn="l">
              <a:lnSpc>
                <a:spcPct val="100000"/>
              </a:lnSpc>
              <a:spcBef>
                <a:spcPts val="0"/>
              </a:spcBef>
              <a:spcAft>
                <a:spcPts val="0"/>
              </a:spcAft>
              <a:buClr>
                <a:srgbClr val="3F3F3F"/>
              </a:buClr>
              <a:buSzPts val="2400"/>
              <a:buFont typeface="Trebuchet MS"/>
              <a:buNone/>
            </a:pPr>
            <a:r>
              <a:t/>
            </a:r>
            <a:endParaRPr i="1">
              <a:solidFill>
                <a:srgbClr val="000000"/>
              </a:solidFill>
            </a:endParaRPr>
          </a:p>
          <a:p>
            <a:pPr indent="-342900" lvl="0" marL="342900" rtl="0" algn="l">
              <a:lnSpc>
                <a:spcPct val="115000"/>
              </a:lnSpc>
              <a:spcBef>
                <a:spcPts val="0"/>
              </a:spcBef>
              <a:spcAft>
                <a:spcPts val="0"/>
              </a:spcAft>
              <a:buClr>
                <a:srgbClr val="000000"/>
              </a:buClr>
              <a:buSzPts val="1920"/>
              <a:buChar char="●"/>
            </a:pPr>
            <a:r>
              <a:rPr i="1" lang="en-AU">
                <a:solidFill>
                  <a:srgbClr val="000000"/>
                </a:solidFill>
              </a:rPr>
              <a:t>A</a:t>
            </a:r>
            <a:r>
              <a:rPr i="1" lang="en-AU" sz="2400">
                <a:solidFill>
                  <a:srgbClr val="000000"/>
                </a:solidFill>
              </a:rPr>
              <a:t> current Working With Children Check (</a:t>
            </a:r>
            <a:r>
              <a:rPr i="1" lang="en-AU">
                <a:solidFill>
                  <a:srgbClr val="000000"/>
                </a:solidFill>
              </a:rPr>
              <a:t>which includes Photo ID)</a:t>
            </a:r>
            <a:endParaRPr i="1">
              <a:solidFill>
                <a:srgbClr val="000000"/>
              </a:solidFill>
            </a:endParaRPr>
          </a:p>
          <a:p>
            <a:pPr indent="-342900" lvl="0" marL="342900" rtl="0" algn="l">
              <a:lnSpc>
                <a:spcPct val="115000"/>
              </a:lnSpc>
              <a:spcBef>
                <a:spcPts val="0"/>
              </a:spcBef>
              <a:spcAft>
                <a:spcPts val="0"/>
              </a:spcAft>
              <a:buClr>
                <a:srgbClr val="000000"/>
              </a:buClr>
              <a:buSzPts val="1920"/>
              <a:buChar char="●"/>
            </a:pPr>
            <a:r>
              <a:rPr i="1" lang="en-AU" sz="2400">
                <a:solidFill>
                  <a:srgbClr val="000000"/>
                </a:solidFill>
              </a:rPr>
              <a:t>Undergo referee checks (if requested)</a:t>
            </a:r>
            <a:endParaRPr i="1">
              <a:solidFill>
                <a:srgbClr val="000000"/>
              </a:solidFill>
            </a:endParaRPr>
          </a:p>
          <a:p>
            <a:pPr indent="-342900" lvl="0" marL="342900" rtl="0" algn="l">
              <a:lnSpc>
                <a:spcPct val="115000"/>
              </a:lnSpc>
              <a:spcBef>
                <a:spcPts val="0"/>
              </a:spcBef>
              <a:spcAft>
                <a:spcPts val="0"/>
              </a:spcAft>
              <a:buClr>
                <a:srgbClr val="000000"/>
              </a:buClr>
              <a:buSzPts val="1920"/>
              <a:buChar char="●"/>
            </a:pPr>
            <a:r>
              <a:rPr i="1" lang="en-AU">
                <a:solidFill>
                  <a:srgbClr val="000000"/>
                </a:solidFill>
              </a:rPr>
              <a:t>Complete</a:t>
            </a:r>
            <a:r>
              <a:rPr i="1" lang="en-AU" sz="2400">
                <a:solidFill>
                  <a:srgbClr val="000000"/>
                </a:solidFill>
              </a:rPr>
              <a:t> this Volunteer Induction </a:t>
            </a:r>
            <a:endParaRPr i="1">
              <a:solidFill>
                <a:srgbClr val="000000"/>
              </a:solidFill>
            </a:endParaRPr>
          </a:p>
          <a:p>
            <a:pPr indent="-342900" lvl="0" marL="342900" rtl="0" algn="l">
              <a:lnSpc>
                <a:spcPct val="115000"/>
              </a:lnSpc>
              <a:spcBef>
                <a:spcPts val="0"/>
              </a:spcBef>
              <a:spcAft>
                <a:spcPts val="0"/>
              </a:spcAft>
              <a:buClr>
                <a:srgbClr val="000000"/>
              </a:buClr>
              <a:buSzPts val="1920"/>
              <a:buChar char="●"/>
            </a:pPr>
            <a:r>
              <a:rPr i="1" lang="en-AU" sz="2400">
                <a:solidFill>
                  <a:srgbClr val="000000"/>
                </a:solidFill>
              </a:rPr>
              <a:t>Review our Child Safety Policies on our website</a:t>
            </a:r>
            <a:endParaRPr i="1">
              <a:solidFill>
                <a:srgbClr val="000000"/>
              </a:solidFill>
            </a:endParaRPr>
          </a:p>
          <a:p>
            <a:pPr indent="-342900" lvl="0" marL="342900" rtl="0" algn="l">
              <a:lnSpc>
                <a:spcPct val="115000"/>
              </a:lnSpc>
              <a:spcBef>
                <a:spcPts val="0"/>
              </a:spcBef>
              <a:spcAft>
                <a:spcPts val="0"/>
              </a:spcAft>
              <a:buClr>
                <a:srgbClr val="000000"/>
              </a:buClr>
              <a:buSzPts val="1920"/>
              <a:buChar char="●"/>
            </a:pPr>
            <a:r>
              <a:rPr i="1" lang="en-AU" sz="2400">
                <a:solidFill>
                  <a:srgbClr val="000000"/>
                </a:solidFill>
              </a:rPr>
              <a:t>Acknowledge you have read our </a:t>
            </a:r>
            <a:r>
              <a:rPr i="1" lang="en-AU">
                <a:solidFill>
                  <a:srgbClr val="000000"/>
                </a:solidFill>
              </a:rPr>
              <a:t>St. Mary’s</a:t>
            </a:r>
            <a:r>
              <a:rPr i="1" lang="en-AU" sz="2400">
                <a:solidFill>
                  <a:srgbClr val="000000"/>
                </a:solidFill>
              </a:rPr>
              <a:t> Safeguarding Children and Young People Code of Conduct  and sign a hard copy.</a:t>
            </a:r>
            <a:endParaRPr i="1">
              <a:solidFill>
                <a:srgbClr val="00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CFE2F3"/>
        </a:solidFill>
      </p:bgPr>
    </p:bg>
    <p:spTree>
      <p:nvGrpSpPr>
        <p:cNvPr id="119" name="Shape 119"/>
        <p:cNvGrpSpPr/>
        <p:nvPr/>
      </p:nvGrpSpPr>
      <p:grpSpPr>
        <a:xfrm>
          <a:off x="0" y="0"/>
          <a:ext cx="0" cy="0"/>
          <a:chOff x="0" y="0"/>
          <a:chExt cx="0" cy="0"/>
        </a:xfrm>
      </p:grpSpPr>
      <p:sp>
        <p:nvSpPr>
          <p:cNvPr id="120" name="Google Shape;120;p22"/>
          <p:cNvSpPr txBox="1"/>
          <p:nvPr>
            <p:ph type="title"/>
          </p:nvPr>
        </p:nvSpPr>
        <p:spPr>
          <a:xfrm>
            <a:off x="1744125" y="611125"/>
            <a:ext cx="8596800" cy="926100"/>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chemeClr val="accent1"/>
              </a:buClr>
              <a:buSzPts val="3600"/>
              <a:buFont typeface="Trebuchet MS"/>
              <a:buNone/>
            </a:pPr>
            <a:r>
              <a:rPr lang="en-AU" sz="4000"/>
              <a:t>                       </a:t>
            </a:r>
            <a:r>
              <a:rPr lang="en-AU" sz="4000">
                <a:solidFill>
                  <a:srgbClr val="000000"/>
                </a:solidFill>
              </a:rPr>
              <a:t>  Induction</a:t>
            </a:r>
            <a:endParaRPr sz="4000">
              <a:solidFill>
                <a:srgbClr val="000000"/>
              </a:solidFill>
            </a:endParaRPr>
          </a:p>
        </p:txBody>
      </p:sp>
      <p:sp>
        <p:nvSpPr>
          <p:cNvPr id="121" name="Google Shape;121;p22"/>
          <p:cNvSpPr txBox="1"/>
          <p:nvPr>
            <p:ph idx="1" type="body"/>
          </p:nvPr>
        </p:nvSpPr>
        <p:spPr>
          <a:xfrm>
            <a:off x="1396775" y="1266875"/>
            <a:ext cx="9609900" cy="5219400"/>
          </a:xfrm>
          <a:prstGeom prst="rect">
            <a:avLst/>
          </a:prstGeom>
          <a:noFill/>
          <a:ln>
            <a:noFill/>
          </a:ln>
        </p:spPr>
        <p:txBody>
          <a:bodyPr anchorCtr="0" anchor="t" bIns="45700" lIns="91425" spcFirstLastPara="1" rIns="91425" wrap="square" tIns="45700">
            <a:normAutofit fontScale="32500" lnSpcReduction="10000"/>
          </a:bodyPr>
          <a:lstStyle/>
          <a:p>
            <a:pPr indent="0" lvl="0" marL="0" marR="0" rtl="0" algn="l">
              <a:lnSpc>
                <a:spcPct val="100000"/>
              </a:lnSpc>
              <a:spcBef>
                <a:spcPts val="0"/>
              </a:spcBef>
              <a:spcAft>
                <a:spcPts val="0"/>
              </a:spcAft>
              <a:buClr>
                <a:srgbClr val="3F3F3F"/>
              </a:buClr>
              <a:buSzPct val="75000"/>
              <a:buFont typeface="Trebuchet MS"/>
              <a:buNone/>
            </a:pPr>
            <a:r>
              <a:t/>
            </a:r>
            <a:endParaRPr i="1">
              <a:solidFill>
                <a:srgbClr val="000000"/>
              </a:solidFill>
            </a:endParaRPr>
          </a:p>
          <a:p>
            <a:pPr indent="0" lvl="0" marL="0" marR="0" rtl="0" algn="l">
              <a:lnSpc>
                <a:spcPct val="100000"/>
              </a:lnSpc>
              <a:spcBef>
                <a:spcPts val="0"/>
              </a:spcBef>
              <a:spcAft>
                <a:spcPts val="0"/>
              </a:spcAft>
              <a:buClr>
                <a:srgbClr val="3F3F3F"/>
              </a:buClr>
              <a:buSzPct val="75000"/>
              <a:buFont typeface="Trebuchet MS"/>
              <a:buNone/>
            </a:pPr>
            <a:r>
              <a:t/>
            </a:r>
            <a:endParaRPr i="1">
              <a:solidFill>
                <a:srgbClr val="000000"/>
              </a:solidFill>
            </a:endParaRPr>
          </a:p>
          <a:p>
            <a:pPr indent="0" lvl="0" marL="0" marR="0" rtl="0" algn="l">
              <a:lnSpc>
                <a:spcPct val="100000"/>
              </a:lnSpc>
              <a:spcBef>
                <a:spcPts val="0"/>
              </a:spcBef>
              <a:spcAft>
                <a:spcPts val="0"/>
              </a:spcAft>
              <a:buClr>
                <a:srgbClr val="3F3F3F"/>
              </a:buClr>
              <a:buSzPct val="28243"/>
              <a:buFont typeface="Trebuchet MS"/>
              <a:buNone/>
            </a:pPr>
            <a:r>
              <a:rPr i="1" lang="en-AU" sz="6373">
                <a:solidFill>
                  <a:srgbClr val="000000"/>
                </a:solidFill>
                <a:latin typeface="Calibri"/>
                <a:ea typeface="Calibri"/>
                <a:cs typeface="Calibri"/>
                <a:sym typeface="Calibri"/>
              </a:rPr>
              <a:t>Any concerns related to child safety should be immediately reported to the Principal </a:t>
            </a:r>
            <a:r>
              <a:rPr i="1" lang="en-AU" sz="6373" u="sng">
                <a:solidFill>
                  <a:schemeClr val="hlink"/>
                </a:solidFill>
                <a:latin typeface="Calibri"/>
                <a:ea typeface="Calibri"/>
                <a:cs typeface="Calibri"/>
                <a:sym typeface="Calibri"/>
                <a:hlinkClick r:id="rId3"/>
              </a:rPr>
              <a:t>principal@smswanhill.catholic.edu.au</a:t>
            </a:r>
            <a:r>
              <a:rPr i="1" lang="en-AU" sz="6373">
                <a:solidFill>
                  <a:srgbClr val="000000"/>
                </a:solidFill>
                <a:latin typeface="Calibri"/>
                <a:ea typeface="Calibri"/>
                <a:cs typeface="Calibri"/>
                <a:sym typeface="Calibri"/>
              </a:rPr>
              <a:t> or our designated Child Safety Officer </a:t>
            </a:r>
            <a:r>
              <a:rPr i="1" lang="en-AU" sz="6373" u="sng">
                <a:solidFill>
                  <a:schemeClr val="hlink"/>
                </a:solidFill>
                <a:latin typeface="Calibri"/>
                <a:ea typeface="Calibri"/>
                <a:cs typeface="Calibri"/>
                <a:sym typeface="Calibri"/>
                <a:hlinkClick r:id="rId4"/>
              </a:rPr>
              <a:t>cprockter@smswanhill.catholic.edu.au</a:t>
            </a:r>
            <a:endParaRPr i="1" sz="6373">
              <a:solidFill>
                <a:srgbClr val="000000"/>
              </a:solidFill>
              <a:latin typeface="Calibri"/>
              <a:ea typeface="Calibri"/>
              <a:cs typeface="Calibri"/>
              <a:sym typeface="Calibri"/>
            </a:endParaRPr>
          </a:p>
          <a:p>
            <a:pPr indent="0" lvl="0" marL="0" rtl="0" algn="l">
              <a:lnSpc>
                <a:spcPct val="115000"/>
              </a:lnSpc>
              <a:spcBef>
                <a:spcPts val="1200"/>
              </a:spcBef>
              <a:spcAft>
                <a:spcPts val="0"/>
              </a:spcAft>
              <a:buSzPct val="73054"/>
              <a:buNone/>
            </a:pPr>
            <a:r>
              <a:rPr b="1" lang="en-AU" sz="6065">
                <a:solidFill>
                  <a:srgbClr val="000000"/>
                </a:solidFill>
                <a:latin typeface="Calibri"/>
                <a:ea typeface="Calibri"/>
                <a:cs typeface="Calibri"/>
                <a:sym typeface="Calibri"/>
              </a:rPr>
              <a:t>Our school has a focus on child safety and to fulfil the legislative requirements within the state of Victoria.  In February 2022 the Ministerial Order No. 1359 – Implementing the Child Safe Standards – managing the risk of child abuse in schools and school boarding premises (MO 1359) was released. The 11 Child Safe Standards outlined in MO 1359 came into effect on 1 July 2022 in all Victorian schools. DOBCEL, as governing authority, and the Principal have direct responsibility for ensuring that the requirements of MO (Ministerial Order) No 1359 are met within the school.</a:t>
            </a:r>
            <a:endParaRPr b="1" sz="6065">
              <a:solidFill>
                <a:srgbClr val="000000"/>
              </a:solidFill>
              <a:latin typeface="Calibri"/>
              <a:ea typeface="Calibri"/>
              <a:cs typeface="Calibri"/>
              <a:sym typeface="Calibri"/>
            </a:endParaRPr>
          </a:p>
          <a:p>
            <a:pPr indent="0" lvl="0" marL="0" marR="0" rtl="0" algn="l">
              <a:lnSpc>
                <a:spcPct val="100000"/>
              </a:lnSpc>
              <a:spcBef>
                <a:spcPts val="1200"/>
              </a:spcBef>
              <a:spcAft>
                <a:spcPts val="0"/>
              </a:spcAft>
              <a:buClr>
                <a:srgbClr val="3F3F3F"/>
              </a:buClr>
              <a:buSzPct val="33027"/>
              <a:buFont typeface="Trebuchet MS"/>
              <a:buNone/>
            </a:pPr>
            <a:r>
              <a:t/>
            </a:r>
            <a:endParaRPr i="1" sz="5450">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3F3F3F"/>
              </a:buClr>
              <a:buSzPct val="30389"/>
              <a:buFont typeface="Trebuchet MS"/>
              <a:buNone/>
            </a:pPr>
            <a:r>
              <a:rPr i="1" lang="en-AU" sz="5923">
                <a:solidFill>
                  <a:srgbClr val="000000"/>
                </a:solidFill>
                <a:latin typeface="Calibri"/>
                <a:ea typeface="Calibri"/>
                <a:cs typeface="Calibri"/>
                <a:sym typeface="Calibri"/>
              </a:rPr>
              <a:t>For more information on the Child Safe Standards please go to:</a:t>
            </a:r>
            <a:endParaRPr i="1" sz="5923">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3F3F3F"/>
              </a:buClr>
              <a:buSzPct val="30389"/>
              <a:buFont typeface="Trebuchet MS"/>
              <a:buNone/>
            </a:pPr>
            <a:r>
              <a:rPr i="1" lang="en-AU" sz="5923" u="sng">
                <a:solidFill>
                  <a:schemeClr val="hlink"/>
                </a:solidFill>
                <a:latin typeface="Calibri"/>
                <a:ea typeface="Calibri"/>
                <a:cs typeface="Calibri"/>
                <a:sym typeface="Calibri"/>
                <a:hlinkClick r:id="rId5"/>
              </a:rPr>
              <a:t>https://ccyp.vic.gov.au/child-safe-standards/the-11-child-safe-standards/#TOC-2</a:t>
            </a:r>
            <a:endParaRPr i="1" sz="5923">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3F3F3F"/>
              </a:buClr>
              <a:buSzPct val="30389"/>
              <a:buFont typeface="Trebuchet MS"/>
              <a:buNone/>
            </a:pPr>
            <a:r>
              <a:t/>
            </a:r>
            <a:endParaRPr i="1" sz="5923">
              <a:solidFill>
                <a:srgbClr val="000000"/>
              </a:solidFill>
            </a:endParaRPr>
          </a:p>
          <a:p>
            <a:pPr indent="0" lvl="0" marL="0" marR="0" rtl="0" algn="l">
              <a:lnSpc>
                <a:spcPct val="100000"/>
              </a:lnSpc>
              <a:spcBef>
                <a:spcPts val="0"/>
              </a:spcBef>
              <a:spcAft>
                <a:spcPts val="0"/>
              </a:spcAft>
              <a:buClr>
                <a:srgbClr val="3F3F3F"/>
              </a:buClr>
              <a:buSzPct val="36000"/>
              <a:buFont typeface="Trebuchet MS"/>
              <a:buNone/>
            </a:pPr>
            <a:r>
              <a:t/>
            </a:r>
            <a:endParaRPr sz="5000"/>
          </a:p>
          <a:p>
            <a:pPr indent="0" lvl="0" marL="0" marR="0" rtl="0" algn="l">
              <a:lnSpc>
                <a:spcPct val="100000"/>
              </a:lnSpc>
              <a:spcBef>
                <a:spcPts val="0"/>
              </a:spcBef>
              <a:spcAft>
                <a:spcPts val="0"/>
              </a:spcAft>
              <a:buClr>
                <a:srgbClr val="3F3F3F"/>
              </a:buClr>
              <a:buSzPct val="75000"/>
              <a:buFont typeface="Trebuchet MS"/>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1A237E"/>
      </a:accent5>
      <a:accent6>
        <a:srgbClr val="F4B400"/>
      </a:accent6>
      <a:hlink>
        <a:srgbClr val="1A237E"/>
      </a:hlink>
      <a:folHlink>
        <a:srgbClr val="1A237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